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5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5"/>
    <p:sldMasterId id="2147483759" r:id="rId6"/>
    <p:sldMasterId id="2147483760" r:id="rId7"/>
    <p:sldMasterId id="2147483753" r:id="rId8"/>
    <p:sldMasterId id="2147483755" r:id="rId9"/>
    <p:sldMasterId id="2147483754" r:id="rId10"/>
  </p:sldMasterIdLst>
  <p:notesMasterIdLst>
    <p:notesMasterId r:id="rId17"/>
  </p:notesMasterIdLst>
  <p:handoutMasterIdLst>
    <p:handoutMasterId r:id="rId18"/>
  </p:handoutMasterIdLst>
  <p:sldIdLst>
    <p:sldId id="1131" r:id="rId11"/>
    <p:sldId id="1144" r:id="rId12"/>
    <p:sldId id="1141" r:id="rId13"/>
    <p:sldId id="1142" r:id="rId14"/>
    <p:sldId id="1145" r:id="rId15"/>
    <p:sldId id="1068" r:id="rId16"/>
  </p:sldIdLst>
  <p:sldSz cx="9144000" cy="5143500" type="screen16x9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Calibri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Calibri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Calibri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Calibri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Calibri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Calibri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Calibri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Calibri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Calibri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hn" initials="h" lastIdx="14" clrIdx="0"/>
  <p:cmAuthor id="2" name="Lektorat" initials="Lektor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000D"/>
    <a:srgbClr val="E1000F"/>
    <a:srgbClr val="216087"/>
    <a:srgbClr val="E6E7E7"/>
    <a:srgbClr val="C30003"/>
    <a:srgbClr val="B00100"/>
    <a:srgbClr val="04A875"/>
    <a:srgbClr val="AF0200"/>
    <a:srgbClr val="C30001"/>
    <a:srgbClr val="FFA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673" autoAdjust="0"/>
  </p:normalViewPr>
  <p:slideViewPr>
    <p:cSldViewPr snapToGrid="0">
      <p:cViewPr varScale="1">
        <p:scale>
          <a:sx n="88" d="100"/>
          <a:sy n="88" d="100"/>
        </p:scale>
        <p:origin x="684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384"/>
    </p:cViewPr>
  </p:sorterViewPr>
  <p:notesViewPr>
    <p:cSldViewPr snapToGrid="0">
      <p:cViewPr varScale="1">
        <p:scale>
          <a:sx n="100" d="100"/>
          <a:sy n="100" d="100"/>
        </p:scale>
        <p:origin x="2592" y="16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3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2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1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5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6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4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ne Junesch" userId="6d328351-05c8-4e70-8014-22e7cb9ec145" providerId="ADAL" clId="{2434ABE9-94E4-4C28-A65C-A684724A9756}"/>
    <pc:docChg chg="custSel delSld modSld">
      <pc:chgData name="Juliane Junesch" userId="6d328351-05c8-4e70-8014-22e7cb9ec145" providerId="ADAL" clId="{2434ABE9-94E4-4C28-A65C-A684724A9756}" dt="2021-09-17T13:04:07.631" v="362" actId="20577"/>
      <pc:docMkLst>
        <pc:docMk/>
      </pc:docMkLst>
      <pc:sldChg chg="modSp mod">
        <pc:chgData name="Juliane Junesch" userId="6d328351-05c8-4e70-8014-22e7cb9ec145" providerId="ADAL" clId="{2434ABE9-94E4-4C28-A65C-A684724A9756}" dt="2021-09-17T11:11:48.586" v="19" actId="20577"/>
        <pc:sldMkLst>
          <pc:docMk/>
          <pc:sldMk cId="2502019236" sldId="1131"/>
        </pc:sldMkLst>
        <pc:spChg chg="mod">
          <ac:chgData name="Juliane Junesch" userId="6d328351-05c8-4e70-8014-22e7cb9ec145" providerId="ADAL" clId="{2434ABE9-94E4-4C28-A65C-A684724A9756}" dt="2021-09-17T09:49:39.867" v="15" actId="20577"/>
          <ac:spMkLst>
            <pc:docMk/>
            <pc:sldMk cId="2502019236" sldId="1131"/>
            <ac:spMk id="2" creationId="{3E0AA60D-5D3C-3E42-BFA3-DF79CE148F0C}"/>
          </ac:spMkLst>
        </pc:spChg>
        <pc:spChg chg="mod">
          <ac:chgData name="Juliane Junesch" userId="6d328351-05c8-4e70-8014-22e7cb9ec145" providerId="ADAL" clId="{2434ABE9-94E4-4C28-A65C-A684724A9756}" dt="2021-09-17T11:11:48.586" v="19" actId="20577"/>
          <ac:spMkLst>
            <pc:docMk/>
            <pc:sldMk cId="2502019236" sldId="1131"/>
            <ac:spMk id="3" creationId="{FA4FBF1E-B52C-4208-941F-987A88926E16}"/>
          </ac:spMkLst>
        </pc:spChg>
      </pc:sldChg>
      <pc:sldChg chg="del">
        <pc:chgData name="Juliane Junesch" userId="6d328351-05c8-4e70-8014-22e7cb9ec145" providerId="ADAL" clId="{2434ABE9-94E4-4C28-A65C-A684724A9756}" dt="2021-09-17T11:14:27.684" v="68" actId="47"/>
        <pc:sldMkLst>
          <pc:docMk/>
          <pc:sldMk cId="1260023483" sldId="1134"/>
        </pc:sldMkLst>
      </pc:sldChg>
      <pc:sldChg chg="del">
        <pc:chgData name="Juliane Junesch" userId="6d328351-05c8-4e70-8014-22e7cb9ec145" providerId="ADAL" clId="{2434ABE9-94E4-4C28-A65C-A684724A9756}" dt="2021-09-17T11:14:25.129" v="67" actId="47"/>
        <pc:sldMkLst>
          <pc:docMk/>
          <pc:sldMk cId="3063918336" sldId="1140"/>
        </pc:sldMkLst>
      </pc:sldChg>
      <pc:sldChg chg="modSp mod">
        <pc:chgData name="Juliane Junesch" userId="6d328351-05c8-4e70-8014-22e7cb9ec145" providerId="ADAL" clId="{2434ABE9-94E4-4C28-A65C-A684724A9756}" dt="2021-09-17T11:15:44.287" v="126" actId="947"/>
        <pc:sldMkLst>
          <pc:docMk/>
          <pc:sldMk cId="124133352" sldId="1141"/>
        </pc:sldMkLst>
        <pc:spChg chg="mod">
          <ac:chgData name="Juliane Junesch" userId="6d328351-05c8-4e70-8014-22e7cb9ec145" providerId="ADAL" clId="{2434ABE9-94E4-4C28-A65C-A684724A9756}" dt="2021-09-17T11:15:44.287" v="126" actId="947"/>
          <ac:spMkLst>
            <pc:docMk/>
            <pc:sldMk cId="124133352" sldId="1141"/>
            <ac:spMk id="9" creationId="{320C92F6-2B5A-4A2F-9A18-AEC32437A727}"/>
          </ac:spMkLst>
        </pc:spChg>
      </pc:sldChg>
      <pc:sldChg chg="addSp delSp modSp mod">
        <pc:chgData name="Juliane Junesch" userId="6d328351-05c8-4e70-8014-22e7cb9ec145" providerId="ADAL" clId="{2434ABE9-94E4-4C28-A65C-A684724A9756}" dt="2021-09-17T13:00:30.666" v="158" actId="1076"/>
        <pc:sldMkLst>
          <pc:docMk/>
          <pc:sldMk cId="4195735009" sldId="1142"/>
        </pc:sldMkLst>
        <pc:spChg chg="mod">
          <ac:chgData name="Juliane Junesch" userId="6d328351-05c8-4e70-8014-22e7cb9ec145" providerId="ADAL" clId="{2434ABE9-94E4-4C28-A65C-A684724A9756}" dt="2021-09-17T11:15:58.705" v="134" actId="20577"/>
          <ac:spMkLst>
            <pc:docMk/>
            <pc:sldMk cId="4195735009" sldId="1142"/>
            <ac:spMk id="4" creationId="{1AA12548-C1A0-4385-82EA-D90DD2541CE9}"/>
          </ac:spMkLst>
        </pc:spChg>
        <pc:spChg chg="mod">
          <ac:chgData name="Juliane Junesch" userId="6d328351-05c8-4e70-8014-22e7cb9ec145" providerId="ADAL" clId="{2434ABE9-94E4-4C28-A65C-A684724A9756}" dt="2021-09-17T11:16:08.893" v="147" actId="20577"/>
          <ac:spMkLst>
            <pc:docMk/>
            <pc:sldMk cId="4195735009" sldId="1142"/>
            <ac:spMk id="5" creationId="{9C63D5A7-A4CC-44B3-8437-3AB63420A232}"/>
          </ac:spMkLst>
        </pc:spChg>
        <pc:picChg chg="add mod">
          <ac:chgData name="Juliane Junesch" userId="6d328351-05c8-4e70-8014-22e7cb9ec145" providerId="ADAL" clId="{2434ABE9-94E4-4C28-A65C-A684724A9756}" dt="2021-09-17T13:00:30.666" v="158" actId="1076"/>
          <ac:picMkLst>
            <pc:docMk/>
            <pc:sldMk cId="4195735009" sldId="1142"/>
            <ac:picMk id="3" creationId="{12EA1440-8AB6-4A1D-99A6-D0039AA364F1}"/>
          </ac:picMkLst>
        </pc:picChg>
        <pc:picChg chg="add del mod">
          <ac:chgData name="Juliane Junesch" userId="6d328351-05c8-4e70-8014-22e7cb9ec145" providerId="ADAL" clId="{2434ABE9-94E4-4C28-A65C-A684724A9756}" dt="2021-09-17T11:18:42.465" v="152" actId="478"/>
          <ac:picMkLst>
            <pc:docMk/>
            <pc:sldMk cId="4195735009" sldId="1142"/>
            <ac:picMk id="8" creationId="{DDCF5A83-DBAD-4DF6-BC7F-F2D0D68823DF}"/>
          </ac:picMkLst>
        </pc:picChg>
        <pc:picChg chg="del">
          <ac:chgData name="Juliane Junesch" userId="6d328351-05c8-4e70-8014-22e7cb9ec145" providerId="ADAL" clId="{2434ABE9-94E4-4C28-A65C-A684724A9756}" dt="2021-09-17T11:15:49.879" v="127" actId="478"/>
          <ac:picMkLst>
            <pc:docMk/>
            <pc:sldMk cId="4195735009" sldId="1142"/>
            <ac:picMk id="9" creationId="{346CC6F2-FB25-42CB-B77C-02A5E964A8DE}"/>
          </ac:picMkLst>
        </pc:picChg>
        <pc:picChg chg="add mod">
          <ac:chgData name="Juliane Junesch" userId="6d328351-05c8-4e70-8014-22e7cb9ec145" providerId="ADAL" clId="{2434ABE9-94E4-4C28-A65C-A684724A9756}" dt="2021-09-17T13:00:25" v="157" actId="14100"/>
          <ac:picMkLst>
            <pc:docMk/>
            <pc:sldMk cId="4195735009" sldId="1142"/>
            <ac:picMk id="11" creationId="{9A7E42C5-770D-4561-A508-13FCCF89D592}"/>
          </ac:picMkLst>
        </pc:picChg>
        <pc:picChg chg="del">
          <ac:chgData name="Juliane Junesch" userId="6d328351-05c8-4e70-8014-22e7cb9ec145" providerId="ADAL" clId="{2434ABE9-94E4-4C28-A65C-A684724A9756}" dt="2021-09-17T11:15:50.552" v="128" actId="478"/>
          <ac:picMkLst>
            <pc:docMk/>
            <pc:sldMk cId="4195735009" sldId="1142"/>
            <ac:picMk id="12" creationId="{BC38DB04-8888-4ED2-B792-E475ADDBD177}"/>
          </ac:picMkLst>
        </pc:picChg>
      </pc:sldChg>
      <pc:sldChg chg="del">
        <pc:chgData name="Juliane Junesch" userId="6d328351-05c8-4e70-8014-22e7cb9ec145" providerId="ADAL" clId="{2434ABE9-94E4-4C28-A65C-A684724A9756}" dt="2021-09-17T13:00:39.543" v="159" actId="47"/>
        <pc:sldMkLst>
          <pc:docMk/>
          <pc:sldMk cId="1179116691" sldId="1143"/>
        </pc:sldMkLst>
      </pc:sldChg>
      <pc:sldChg chg="modSp mod">
        <pc:chgData name="Juliane Junesch" userId="6d328351-05c8-4e70-8014-22e7cb9ec145" providerId="ADAL" clId="{2434ABE9-94E4-4C28-A65C-A684724A9756}" dt="2021-09-17T11:14:16.474" v="66" actId="20577"/>
        <pc:sldMkLst>
          <pc:docMk/>
          <pc:sldMk cId="3480812376" sldId="1144"/>
        </pc:sldMkLst>
        <pc:spChg chg="mod">
          <ac:chgData name="Juliane Junesch" userId="6d328351-05c8-4e70-8014-22e7cb9ec145" providerId="ADAL" clId="{2434ABE9-94E4-4C28-A65C-A684724A9756}" dt="2021-09-17T11:14:16.474" v="66" actId="20577"/>
          <ac:spMkLst>
            <pc:docMk/>
            <pc:sldMk cId="3480812376" sldId="1144"/>
            <ac:spMk id="2" creationId="{EC1A261B-3A85-431E-80E9-2CC36C998964}"/>
          </ac:spMkLst>
        </pc:spChg>
        <pc:spChg chg="mod">
          <ac:chgData name="Juliane Junesch" userId="6d328351-05c8-4e70-8014-22e7cb9ec145" providerId="ADAL" clId="{2434ABE9-94E4-4C28-A65C-A684724A9756}" dt="2021-09-17T11:12:02.970" v="25" actId="20577"/>
          <ac:spMkLst>
            <pc:docMk/>
            <pc:sldMk cId="3480812376" sldId="1144"/>
            <ac:spMk id="4" creationId="{5F891997-7FE7-4406-99ED-6B2667CABAFD}"/>
          </ac:spMkLst>
        </pc:spChg>
      </pc:sldChg>
      <pc:sldChg chg="modSp mod">
        <pc:chgData name="Juliane Junesch" userId="6d328351-05c8-4e70-8014-22e7cb9ec145" providerId="ADAL" clId="{2434ABE9-94E4-4C28-A65C-A684724A9756}" dt="2021-09-17T13:04:07.631" v="362" actId="20577"/>
        <pc:sldMkLst>
          <pc:docMk/>
          <pc:sldMk cId="169208849" sldId="1145"/>
        </pc:sldMkLst>
        <pc:spChg chg="mod">
          <ac:chgData name="Juliane Junesch" userId="6d328351-05c8-4e70-8014-22e7cb9ec145" providerId="ADAL" clId="{2434ABE9-94E4-4C28-A65C-A684724A9756}" dt="2021-09-17T13:04:07.631" v="362" actId="20577"/>
          <ac:spMkLst>
            <pc:docMk/>
            <pc:sldMk cId="169208849" sldId="1145"/>
            <ac:spMk id="2" creationId="{3210D402-C7B0-41FC-B7B2-9FF8A0D5024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88197" tIns="44099" rIns="88197" bIns="44099" numCol="1" anchor="t" anchorCtr="0" compatLnSpc="1">
            <a:prstTxWarp prst="textNoShape">
              <a:avLst/>
            </a:prstTxWarp>
          </a:bodyPr>
          <a:lstStyle>
            <a:lvl1pPr defTabSz="881063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1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88197" tIns="44099" rIns="88197" bIns="44099" numCol="1" anchor="t" anchorCtr="0" compatLnSpc="1">
            <a:prstTxWarp prst="textNoShape">
              <a:avLst/>
            </a:prstTxWarp>
          </a:bodyPr>
          <a:lstStyle>
            <a:lvl1pPr algn="r" defTabSz="881063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750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88197" tIns="44099" rIns="88197" bIns="44099" numCol="1" anchor="b" anchorCtr="0" compatLnSpc="1">
            <a:prstTxWarp prst="textNoShape">
              <a:avLst/>
            </a:prstTxWarp>
          </a:bodyPr>
          <a:lstStyle>
            <a:lvl1pPr defTabSz="881063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88197" tIns="44099" rIns="88197" bIns="44099" numCol="1" anchor="b" anchorCtr="0" compatLnSpc="1">
            <a:prstTxWarp prst="textNoShape">
              <a:avLst/>
            </a:prstTxWarp>
          </a:bodyPr>
          <a:lstStyle>
            <a:lvl1pPr algn="r" defTabSz="881063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A80D9DA-992D-4743-9234-B9E2858FE8EF}" type="slidenum"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‹#›</a:t>
            </a:fld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973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34" tIns="47768" rIns="95534" bIns="47768" numCol="1" anchor="t" anchorCtr="0" compatLnSpc="1">
            <a:prstTxWarp prst="textNoShape">
              <a:avLst/>
            </a:prstTxWarp>
          </a:bodyPr>
          <a:lstStyle>
            <a:lvl1pPr defTabSz="954088"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1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34" tIns="47768" rIns="95534" bIns="47768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630238"/>
            <a:ext cx="5403850" cy="3040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gray">
          <a:xfrm>
            <a:off x="679451" y="3935415"/>
            <a:ext cx="5438775" cy="524668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50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34" tIns="47768" rIns="95534" bIns="47768" numCol="1" anchor="b" anchorCtr="0" compatLnSpc="1">
            <a:prstTxWarp prst="textNoShape">
              <a:avLst/>
            </a:prstTxWarp>
          </a:bodyPr>
          <a:lstStyle>
            <a:lvl1pPr defTabSz="954088"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34" tIns="47768" rIns="95534" bIns="47768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CAB55028-91D5-41C1-982E-87A29F9EADBE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7122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66700" indent="-266700" algn="l" rtl="0" eaLnBrk="0" fontAlgn="base" hangingPunct="0">
      <a:lnSpc>
        <a:spcPct val="105000"/>
      </a:lnSpc>
      <a:spcBef>
        <a:spcPct val="0"/>
      </a:spcBef>
      <a:spcAft>
        <a:spcPct val="0"/>
      </a:spcAft>
      <a:buClr>
        <a:schemeClr val="tx2"/>
      </a:buClr>
      <a:buSzPct val="100000"/>
      <a:buFont typeface="Wingdings" panose="05000000000000000000" pitchFamily="2" charset="2"/>
      <a:buChar char="§"/>
      <a:defRPr sz="16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1pPr>
    <a:lvl2pPr marL="530225" indent="-261938" algn="l" rtl="0" eaLnBrk="0" fontAlgn="base" hangingPunct="0">
      <a:lnSpc>
        <a:spcPct val="105000"/>
      </a:lnSpc>
      <a:spcBef>
        <a:spcPct val="0"/>
      </a:spcBef>
      <a:spcAft>
        <a:spcPct val="0"/>
      </a:spcAft>
      <a:buClr>
        <a:schemeClr val="tx2"/>
      </a:buClr>
      <a:buSzPct val="100000"/>
      <a:buFont typeface="Wingdings" panose="05000000000000000000" pitchFamily="2" charset="2"/>
      <a:buChar char="§"/>
      <a:defRPr sz="16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2pPr>
    <a:lvl3pPr marL="806450" indent="-274638" algn="l" rtl="0" eaLnBrk="0" fontAlgn="base" hangingPunct="0">
      <a:lnSpc>
        <a:spcPct val="105000"/>
      </a:lnSpc>
      <a:spcBef>
        <a:spcPct val="0"/>
      </a:spcBef>
      <a:spcAft>
        <a:spcPct val="0"/>
      </a:spcAft>
      <a:buClr>
        <a:schemeClr val="tx2"/>
      </a:buClr>
      <a:buSzPct val="100000"/>
      <a:buFont typeface="Wingdings" panose="05000000000000000000" pitchFamily="2" charset="2"/>
      <a:buChar char="§"/>
      <a:defRPr sz="16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3pPr>
    <a:lvl4pPr marL="1073150" indent="-265113" algn="l" rtl="0" eaLnBrk="0" fontAlgn="base" hangingPunct="0">
      <a:lnSpc>
        <a:spcPct val="105000"/>
      </a:lnSpc>
      <a:spcBef>
        <a:spcPct val="0"/>
      </a:spcBef>
      <a:spcAft>
        <a:spcPct val="0"/>
      </a:spcAft>
      <a:buClr>
        <a:schemeClr val="tx2"/>
      </a:buClr>
      <a:buSzPct val="100000"/>
      <a:buFont typeface="Wingdings" panose="05000000000000000000" pitchFamily="2" charset="2"/>
      <a:buChar char="§"/>
      <a:defRPr sz="16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4pPr>
    <a:lvl5pPr marL="1339850" indent="-265113" algn="l" rtl="0" eaLnBrk="0" fontAlgn="base" hangingPunct="0">
      <a:lnSpc>
        <a:spcPct val="105000"/>
      </a:lnSpc>
      <a:spcBef>
        <a:spcPct val="0"/>
      </a:spcBef>
      <a:spcAft>
        <a:spcPct val="0"/>
      </a:spcAft>
      <a:buClr>
        <a:schemeClr val="tx2"/>
      </a:buClr>
      <a:buSzPct val="100000"/>
      <a:buFont typeface="Wingdings" panose="05000000000000000000" pitchFamily="2" charset="2"/>
      <a:buChar char="§"/>
      <a:defRPr sz="16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sv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sv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sv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sv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sv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on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386940" y="2696073"/>
            <a:ext cx="6001410" cy="931341"/>
          </a:xfrm>
        </p:spPr>
        <p:txBody>
          <a:bodyPr anchor="b"/>
          <a:lstStyle>
            <a:lvl1pPr>
              <a:lnSpc>
                <a:spcPct val="80000"/>
              </a:lnSpc>
              <a:defRPr sz="3199" b="0" i="0" cap="all" baseline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GB" noProof="0"/>
              <a:t>CLICK TO Add Title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413066" y="3723522"/>
            <a:ext cx="5975284" cy="611879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b="0" i="0">
                <a:solidFill>
                  <a:srgbClr val="5F6973"/>
                </a:solidFill>
                <a:latin typeface="Segoe UI Light" panose="020B0502040204020203" pitchFamily="34" charset="0"/>
              </a:defRPr>
            </a:lvl1pPr>
          </a:lstStyle>
          <a:p>
            <a:pPr lvl="0"/>
            <a:r>
              <a:rPr lang="en-GB" noProof="0"/>
              <a:t>Click to add subtitle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F3BE9B9-245A-C741-A42C-9ED1A92FB58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-4018" y="1526694"/>
            <a:ext cx="1925999" cy="3616506"/>
            <a:chOff x="2111834" y="-6469865"/>
            <a:chExt cx="5579551" cy="10477732"/>
          </a:xfrm>
        </p:grpSpPr>
        <p:sp>
          <p:nvSpPr>
            <p:cNvPr id="12" name="Gleichschenkliges Dreieck 26">
              <a:extLst>
                <a:ext uri="{FF2B5EF4-FFF2-40B4-BE49-F238E27FC236}">
                  <a16:creationId xmlns:a16="http://schemas.microsoft.com/office/drawing/2014/main" id="{DBD265AC-CBF7-A640-9C84-B1214310F9E1}"/>
                </a:ext>
              </a:extLst>
            </p:cNvPr>
            <p:cNvSpPr/>
            <p:nvPr/>
          </p:nvSpPr>
          <p:spPr>
            <a:xfrm rot="5400000">
              <a:off x="-339368" y="-4018663"/>
              <a:ext cx="10477732" cy="5575328"/>
            </a:xfrm>
            <a:custGeom>
              <a:avLst/>
              <a:gdLst>
                <a:gd name="connsiteX0" fmla="*/ 0 w 3869441"/>
                <a:gd name="connsiteY0" fmla="*/ 1925121 h 1925121"/>
                <a:gd name="connsiteX1" fmla="*/ 1944162 w 3869441"/>
                <a:gd name="connsiteY1" fmla="*/ 0 h 1925121"/>
                <a:gd name="connsiteX2" fmla="*/ 3869441 w 3869441"/>
                <a:gd name="connsiteY2" fmla="*/ 1925121 h 1925121"/>
                <a:gd name="connsiteX3" fmla="*/ 0 w 3869441"/>
                <a:gd name="connsiteY3" fmla="*/ 1925121 h 1925121"/>
                <a:gd name="connsiteX0" fmla="*/ 0 w 3869441"/>
                <a:gd name="connsiteY0" fmla="*/ 1925121 h 1928585"/>
                <a:gd name="connsiteX1" fmla="*/ 1944162 w 3869441"/>
                <a:gd name="connsiteY1" fmla="*/ 0 h 1928585"/>
                <a:gd name="connsiteX2" fmla="*/ 3869441 w 3869441"/>
                <a:gd name="connsiteY2" fmla="*/ 1925121 h 1928585"/>
                <a:gd name="connsiteX3" fmla="*/ 3620909 w 3869441"/>
                <a:gd name="connsiteY3" fmla="*/ 1928585 h 1928585"/>
                <a:gd name="connsiteX4" fmla="*/ 0 w 3869441"/>
                <a:gd name="connsiteY4" fmla="*/ 1925121 h 1928585"/>
                <a:gd name="connsiteX0" fmla="*/ 0 w 3645462"/>
                <a:gd name="connsiteY0" fmla="*/ 1925121 h 1928585"/>
                <a:gd name="connsiteX1" fmla="*/ 1944162 w 3645462"/>
                <a:gd name="connsiteY1" fmla="*/ 0 h 1928585"/>
                <a:gd name="connsiteX2" fmla="*/ 3623523 w 3645462"/>
                <a:gd name="connsiteY2" fmla="*/ 1675740 h 1928585"/>
                <a:gd name="connsiteX3" fmla="*/ 3620909 w 3645462"/>
                <a:gd name="connsiteY3" fmla="*/ 1928585 h 1928585"/>
                <a:gd name="connsiteX4" fmla="*/ 0 w 3645462"/>
                <a:gd name="connsiteY4" fmla="*/ 1925121 h 1928585"/>
                <a:gd name="connsiteX0" fmla="*/ 0 w 3658733"/>
                <a:gd name="connsiteY0" fmla="*/ 1925121 h 1928585"/>
                <a:gd name="connsiteX1" fmla="*/ 1944162 w 3658733"/>
                <a:gd name="connsiteY1" fmla="*/ 0 h 1928585"/>
                <a:gd name="connsiteX2" fmla="*/ 3623523 w 3658733"/>
                <a:gd name="connsiteY2" fmla="*/ 1675740 h 1928585"/>
                <a:gd name="connsiteX3" fmla="*/ 3620909 w 3658733"/>
                <a:gd name="connsiteY3" fmla="*/ 1928585 h 1928585"/>
                <a:gd name="connsiteX4" fmla="*/ 0 w 3658733"/>
                <a:gd name="connsiteY4" fmla="*/ 1925121 h 1928585"/>
                <a:gd name="connsiteX0" fmla="*/ 0 w 3623523"/>
                <a:gd name="connsiteY0" fmla="*/ 1925121 h 1928585"/>
                <a:gd name="connsiteX1" fmla="*/ 1944162 w 3623523"/>
                <a:gd name="connsiteY1" fmla="*/ 0 h 1928585"/>
                <a:gd name="connsiteX2" fmla="*/ 3623523 w 3623523"/>
                <a:gd name="connsiteY2" fmla="*/ 1675740 h 1928585"/>
                <a:gd name="connsiteX3" fmla="*/ 3620909 w 3623523"/>
                <a:gd name="connsiteY3" fmla="*/ 1928585 h 1928585"/>
                <a:gd name="connsiteX4" fmla="*/ 0 w 3623523"/>
                <a:gd name="connsiteY4" fmla="*/ 1925121 h 1928585"/>
                <a:gd name="connsiteX0" fmla="*/ 0 w 3623523"/>
                <a:gd name="connsiteY0" fmla="*/ 1925121 h 1928585"/>
                <a:gd name="connsiteX1" fmla="*/ 1944162 w 3623523"/>
                <a:gd name="connsiteY1" fmla="*/ 0 h 1928585"/>
                <a:gd name="connsiteX2" fmla="*/ 3623523 w 3623523"/>
                <a:gd name="connsiteY2" fmla="*/ 1675740 h 1928585"/>
                <a:gd name="connsiteX3" fmla="*/ 3620909 w 3623523"/>
                <a:gd name="connsiteY3" fmla="*/ 1928585 h 1928585"/>
                <a:gd name="connsiteX4" fmla="*/ 0 w 3623523"/>
                <a:gd name="connsiteY4" fmla="*/ 1925121 h 1928585"/>
                <a:gd name="connsiteX0" fmla="*/ 0 w 3624396"/>
                <a:gd name="connsiteY0" fmla="*/ 1925121 h 1928585"/>
                <a:gd name="connsiteX1" fmla="*/ 1944162 w 3624396"/>
                <a:gd name="connsiteY1" fmla="*/ 0 h 1928585"/>
                <a:gd name="connsiteX2" fmla="*/ 3623523 w 3624396"/>
                <a:gd name="connsiteY2" fmla="*/ 1675740 h 1928585"/>
                <a:gd name="connsiteX3" fmla="*/ 3624204 w 3624396"/>
                <a:gd name="connsiteY3" fmla="*/ 1928585 h 1928585"/>
                <a:gd name="connsiteX4" fmla="*/ 0 w 3624396"/>
                <a:gd name="connsiteY4" fmla="*/ 1925121 h 1928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4396" h="1928585">
                  <a:moveTo>
                    <a:pt x="0" y="1925121"/>
                  </a:moveTo>
                  <a:lnTo>
                    <a:pt x="1944162" y="0"/>
                  </a:lnTo>
                  <a:lnTo>
                    <a:pt x="3623523" y="1675740"/>
                  </a:lnTo>
                  <a:cubicBezTo>
                    <a:pt x="3622654" y="1672276"/>
                    <a:pt x="3625076" y="1831603"/>
                    <a:pt x="3624204" y="1928585"/>
                  </a:cubicBezTo>
                  <a:lnTo>
                    <a:pt x="0" y="1925121"/>
                  </a:lnTo>
                  <a:close/>
                </a:path>
              </a:pathLst>
            </a:custGeom>
            <a:solidFill>
              <a:srgbClr val="E100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  <p:sp>
          <p:nvSpPr>
            <p:cNvPr id="13" name="Gleichschenkliges Dreieck 8">
              <a:extLst>
                <a:ext uri="{FF2B5EF4-FFF2-40B4-BE49-F238E27FC236}">
                  <a16:creationId xmlns:a16="http://schemas.microsoft.com/office/drawing/2014/main" id="{55D101AA-9746-CB4C-BB5C-2D8E56BD8AAC}"/>
                </a:ext>
              </a:extLst>
            </p:cNvPr>
            <p:cNvSpPr/>
            <p:nvPr userDrawn="1"/>
          </p:nvSpPr>
          <p:spPr>
            <a:xfrm rot="16200000" flipV="1">
              <a:off x="2474391" y="-1214178"/>
              <a:ext cx="4854438" cy="5579550"/>
            </a:xfrm>
            <a:custGeom>
              <a:avLst/>
              <a:gdLst>
                <a:gd name="connsiteX0" fmla="*/ 0 w 6284026"/>
                <a:gd name="connsiteY0" fmla="*/ 2895600 h 2895600"/>
                <a:gd name="connsiteX1" fmla="*/ 3052026 w 6284026"/>
                <a:gd name="connsiteY1" fmla="*/ 0 h 2895600"/>
                <a:gd name="connsiteX2" fmla="*/ 6284026 w 6284026"/>
                <a:gd name="connsiteY2" fmla="*/ 2895600 h 2895600"/>
                <a:gd name="connsiteX3" fmla="*/ 0 w 6284026"/>
                <a:gd name="connsiteY3" fmla="*/ 2895600 h 2895600"/>
                <a:gd name="connsiteX0" fmla="*/ 0 w 3064576"/>
                <a:gd name="connsiteY0" fmla="*/ 2895600 h 2895600"/>
                <a:gd name="connsiteX1" fmla="*/ 3052026 w 3064576"/>
                <a:gd name="connsiteY1" fmla="*/ 0 h 2895600"/>
                <a:gd name="connsiteX2" fmla="*/ 3064576 w 3064576"/>
                <a:gd name="connsiteY2" fmla="*/ 2895600 h 2895600"/>
                <a:gd name="connsiteX3" fmla="*/ 0 w 3064576"/>
                <a:gd name="connsiteY3" fmla="*/ 2895600 h 2895600"/>
                <a:gd name="connsiteX0" fmla="*/ 0 w 3064576"/>
                <a:gd name="connsiteY0" fmla="*/ 2899640 h 2899640"/>
                <a:gd name="connsiteX1" fmla="*/ 3056127 w 3064576"/>
                <a:gd name="connsiteY1" fmla="*/ 0 h 2899640"/>
                <a:gd name="connsiteX2" fmla="*/ 3064576 w 3064576"/>
                <a:gd name="connsiteY2" fmla="*/ 2899640 h 2899640"/>
                <a:gd name="connsiteX3" fmla="*/ 0 w 3064576"/>
                <a:gd name="connsiteY3" fmla="*/ 2899640 h 2899640"/>
                <a:gd name="connsiteX0" fmla="*/ 0 w 3065564"/>
                <a:gd name="connsiteY0" fmla="*/ 2891556 h 2891556"/>
                <a:gd name="connsiteX1" fmla="*/ 3064327 w 3065564"/>
                <a:gd name="connsiteY1" fmla="*/ 1 h 2891556"/>
                <a:gd name="connsiteX2" fmla="*/ 3064576 w 3065564"/>
                <a:gd name="connsiteY2" fmla="*/ 2891556 h 2891556"/>
                <a:gd name="connsiteX3" fmla="*/ 0 w 3065564"/>
                <a:gd name="connsiteY3" fmla="*/ 2891556 h 2891556"/>
                <a:gd name="connsiteX0" fmla="*/ 0 w 3065562"/>
                <a:gd name="connsiteY0" fmla="*/ 2891554 h 2896769"/>
                <a:gd name="connsiteX1" fmla="*/ 3064327 w 3065562"/>
                <a:gd name="connsiteY1" fmla="*/ -1 h 2896769"/>
                <a:gd name="connsiteX2" fmla="*/ 3064576 w 3065562"/>
                <a:gd name="connsiteY2" fmla="*/ 2891554 h 2896769"/>
                <a:gd name="connsiteX3" fmla="*/ 621093 w 3065562"/>
                <a:gd name="connsiteY3" fmla="*/ 2896769 h 2896769"/>
                <a:gd name="connsiteX4" fmla="*/ 0 w 3065562"/>
                <a:gd name="connsiteY4" fmla="*/ 2891554 h 2896769"/>
                <a:gd name="connsiteX0" fmla="*/ -1 w 2657942"/>
                <a:gd name="connsiteY0" fmla="*/ 2500828 h 2896771"/>
                <a:gd name="connsiteX1" fmla="*/ 2656705 w 2657942"/>
                <a:gd name="connsiteY1" fmla="*/ 1 h 2896771"/>
                <a:gd name="connsiteX2" fmla="*/ 2656954 w 2657942"/>
                <a:gd name="connsiteY2" fmla="*/ 2891556 h 2896771"/>
                <a:gd name="connsiteX3" fmla="*/ 213471 w 2657942"/>
                <a:gd name="connsiteY3" fmla="*/ 2896771 h 2896771"/>
                <a:gd name="connsiteX4" fmla="*/ -1 w 2657942"/>
                <a:gd name="connsiteY4" fmla="*/ 2500828 h 2896771"/>
                <a:gd name="connsiteX0" fmla="*/ 6865 w 2664806"/>
                <a:gd name="connsiteY0" fmla="*/ 2500826 h 2896774"/>
                <a:gd name="connsiteX1" fmla="*/ 2663571 w 2664806"/>
                <a:gd name="connsiteY1" fmla="*/ -1 h 2896774"/>
                <a:gd name="connsiteX2" fmla="*/ 2663820 w 2664806"/>
                <a:gd name="connsiteY2" fmla="*/ 2891554 h 2896774"/>
                <a:gd name="connsiteX3" fmla="*/ 0 w 2664806"/>
                <a:gd name="connsiteY3" fmla="*/ 2896773 h 2896774"/>
                <a:gd name="connsiteX4" fmla="*/ 6865 w 2664806"/>
                <a:gd name="connsiteY4" fmla="*/ 2500826 h 2896774"/>
                <a:gd name="connsiteX0" fmla="*/ 172 w 2664807"/>
                <a:gd name="connsiteY0" fmla="*/ 2513487 h 2896774"/>
                <a:gd name="connsiteX1" fmla="*/ 2663571 w 2664807"/>
                <a:gd name="connsiteY1" fmla="*/ 0 h 2896774"/>
                <a:gd name="connsiteX2" fmla="*/ 2663820 w 2664807"/>
                <a:gd name="connsiteY2" fmla="*/ 2891555 h 2896774"/>
                <a:gd name="connsiteX3" fmla="*/ 0 w 2664807"/>
                <a:gd name="connsiteY3" fmla="*/ 2896774 h 2896774"/>
                <a:gd name="connsiteX4" fmla="*/ 172 w 2664807"/>
                <a:gd name="connsiteY4" fmla="*/ 2513487 h 2896774"/>
                <a:gd name="connsiteX0" fmla="*/ 172 w 2664807"/>
                <a:gd name="connsiteY0" fmla="*/ 2513487 h 2896774"/>
                <a:gd name="connsiteX1" fmla="*/ 2663571 w 2664807"/>
                <a:gd name="connsiteY1" fmla="*/ 0 h 2896774"/>
                <a:gd name="connsiteX2" fmla="*/ 2663820 w 2664807"/>
                <a:gd name="connsiteY2" fmla="*/ 2891555 h 2896774"/>
                <a:gd name="connsiteX3" fmla="*/ 0 w 2664807"/>
                <a:gd name="connsiteY3" fmla="*/ 2896774 h 2896774"/>
                <a:gd name="connsiteX4" fmla="*/ 172 w 2664807"/>
                <a:gd name="connsiteY4" fmla="*/ 2513487 h 2896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4807" h="2896774">
                  <a:moveTo>
                    <a:pt x="172" y="2513487"/>
                  </a:moveTo>
                  <a:lnTo>
                    <a:pt x="2663571" y="0"/>
                  </a:lnTo>
                  <a:cubicBezTo>
                    <a:pt x="2667754" y="965200"/>
                    <a:pt x="2659637" y="1926355"/>
                    <a:pt x="2663820" y="2891555"/>
                  </a:cubicBezTo>
                  <a:lnTo>
                    <a:pt x="0" y="2896774"/>
                  </a:lnTo>
                  <a:cubicBezTo>
                    <a:pt x="57" y="2769012"/>
                    <a:pt x="115" y="2641249"/>
                    <a:pt x="172" y="2513487"/>
                  </a:cubicBezTo>
                  <a:close/>
                </a:path>
              </a:pathLst>
            </a:custGeom>
            <a:solidFill>
              <a:srgbClr val="AF02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</p:grpSp>
      <p:grpSp>
        <p:nvGrpSpPr>
          <p:cNvPr id="2" name="Picture 10">
            <a:extLst>
              <a:ext uri="{FF2B5EF4-FFF2-40B4-BE49-F238E27FC236}">
                <a16:creationId xmlns:a16="http://schemas.microsoft.com/office/drawing/2014/main" id="{5AC7EE30-A87F-2A45-A5AC-90CD03CB2594}"/>
              </a:ext>
            </a:extLst>
          </p:cNvPr>
          <p:cNvGrpSpPr/>
          <p:nvPr/>
        </p:nvGrpSpPr>
        <p:grpSpPr>
          <a:xfrm>
            <a:off x="8501063" y="4693072"/>
            <a:ext cx="531812" cy="294618"/>
            <a:chOff x="8501063" y="4693072"/>
            <a:chExt cx="531812" cy="294618"/>
          </a:xfrm>
          <a:noFill/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C2B74A11-6A34-5543-8249-1A774E9F5468}"/>
                </a:ext>
              </a:extLst>
            </p:cNvPr>
            <p:cNvSpPr/>
            <p:nvPr/>
          </p:nvSpPr>
          <p:spPr>
            <a:xfrm>
              <a:off x="8507617" y="4699411"/>
              <a:ext cx="517954" cy="281938"/>
            </a:xfrm>
            <a:custGeom>
              <a:avLst/>
              <a:gdLst>
                <a:gd name="connsiteX0" fmla="*/ 258790 w 517954"/>
                <a:gd name="connsiteY0" fmla="*/ 0 h 281938"/>
                <a:gd name="connsiteX1" fmla="*/ 0 w 517954"/>
                <a:gd name="connsiteY1" fmla="*/ 141156 h 281938"/>
                <a:gd name="connsiteX2" fmla="*/ 258977 w 517954"/>
                <a:gd name="connsiteY2" fmla="*/ 281938 h 281938"/>
                <a:gd name="connsiteX3" fmla="*/ 517955 w 517954"/>
                <a:gd name="connsiteY3" fmla="*/ 141156 h 281938"/>
                <a:gd name="connsiteX4" fmla="*/ 258790 w 517954"/>
                <a:gd name="connsiteY4" fmla="*/ 0 h 28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7954" h="281938">
                  <a:moveTo>
                    <a:pt x="258790" y="0"/>
                  </a:moveTo>
                  <a:cubicBezTo>
                    <a:pt x="116100" y="0"/>
                    <a:pt x="0" y="63399"/>
                    <a:pt x="0" y="141156"/>
                  </a:cubicBezTo>
                  <a:cubicBezTo>
                    <a:pt x="0" y="218912"/>
                    <a:pt x="116100" y="281938"/>
                    <a:pt x="258977" y="281938"/>
                  </a:cubicBezTo>
                  <a:cubicBezTo>
                    <a:pt x="401855" y="281938"/>
                    <a:pt x="517955" y="218726"/>
                    <a:pt x="517955" y="141156"/>
                  </a:cubicBezTo>
                  <a:cubicBezTo>
                    <a:pt x="517768" y="63399"/>
                    <a:pt x="401668" y="0"/>
                    <a:pt x="258790" y="0"/>
                  </a:cubicBezTo>
                  <a:close/>
                </a:path>
              </a:pathLst>
            </a:custGeom>
            <a:solidFill>
              <a:srgbClr val="FFFFFF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90E91053-04DE-D243-AB2A-58C35E912881}"/>
                </a:ext>
              </a:extLst>
            </p:cNvPr>
            <p:cNvSpPr/>
            <p:nvPr/>
          </p:nvSpPr>
          <p:spPr>
            <a:xfrm>
              <a:off x="8501063" y="4693072"/>
              <a:ext cx="530875" cy="294618"/>
            </a:xfrm>
            <a:custGeom>
              <a:avLst/>
              <a:gdLst>
                <a:gd name="connsiteX0" fmla="*/ 265344 w 530875"/>
                <a:gd name="connsiteY0" fmla="*/ 0 h 294618"/>
                <a:gd name="connsiteX1" fmla="*/ 530876 w 530875"/>
                <a:gd name="connsiteY1" fmla="*/ 147309 h 294618"/>
                <a:gd name="connsiteX2" fmla="*/ 265532 w 530875"/>
                <a:gd name="connsiteY2" fmla="*/ 294618 h 294618"/>
                <a:gd name="connsiteX3" fmla="*/ 0 w 530875"/>
                <a:gd name="connsiteY3" fmla="*/ 147309 h 294618"/>
                <a:gd name="connsiteX4" fmla="*/ 265344 w 530875"/>
                <a:gd name="connsiteY4" fmla="*/ 0 h 294618"/>
                <a:gd name="connsiteX5" fmla="*/ 265344 w 530875"/>
                <a:gd name="connsiteY5" fmla="*/ 13239 h 294618"/>
                <a:gd name="connsiteX6" fmla="*/ 13483 w 530875"/>
                <a:gd name="connsiteY6" fmla="*/ 147309 h 294618"/>
                <a:gd name="connsiteX7" fmla="*/ 265532 w 530875"/>
                <a:gd name="connsiteY7" fmla="*/ 281192 h 294618"/>
                <a:gd name="connsiteX8" fmla="*/ 517580 w 530875"/>
                <a:gd name="connsiteY8" fmla="*/ 147309 h 294618"/>
                <a:gd name="connsiteX9" fmla="*/ 265344 w 530875"/>
                <a:gd name="connsiteY9" fmla="*/ 13239 h 294618"/>
                <a:gd name="connsiteX10" fmla="*/ 218717 w 530875"/>
                <a:gd name="connsiteY10" fmla="*/ 161481 h 294618"/>
                <a:gd name="connsiteX11" fmla="*/ 166472 w 530875"/>
                <a:gd name="connsiteY11" fmla="*/ 161481 h 294618"/>
                <a:gd name="connsiteX12" fmla="*/ 185011 w 530875"/>
                <a:gd name="connsiteY12" fmla="*/ 180314 h 294618"/>
                <a:gd name="connsiteX13" fmla="*/ 199991 w 530875"/>
                <a:gd name="connsiteY13" fmla="*/ 171177 h 294618"/>
                <a:gd name="connsiteX14" fmla="*/ 217032 w 530875"/>
                <a:gd name="connsiteY14" fmla="*/ 171177 h 294618"/>
                <a:gd name="connsiteX15" fmla="*/ 184262 w 530875"/>
                <a:gd name="connsiteY15" fmla="*/ 193926 h 294618"/>
                <a:gd name="connsiteX16" fmla="*/ 148121 w 530875"/>
                <a:gd name="connsiteY16" fmla="*/ 157005 h 294618"/>
                <a:gd name="connsiteX17" fmla="*/ 184262 w 530875"/>
                <a:gd name="connsiteY17" fmla="*/ 119898 h 294618"/>
                <a:gd name="connsiteX18" fmla="*/ 218717 w 530875"/>
                <a:gd name="connsiteY18" fmla="*/ 161481 h 294618"/>
                <a:gd name="connsiteX19" fmla="*/ 183887 w 530875"/>
                <a:gd name="connsiteY19" fmla="*/ 132951 h 294618"/>
                <a:gd name="connsiteX20" fmla="*/ 166659 w 530875"/>
                <a:gd name="connsiteY20" fmla="*/ 149360 h 294618"/>
                <a:gd name="connsiteX21" fmla="*/ 200553 w 530875"/>
                <a:gd name="connsiteY21" fmla="*/ 149360 h 294618"/>
                <a:gd name="connsiteX22" fmla="*/ 183887 w 530875"/>
                <a:gd name="connsiteY22" fmla="*/ 132951 h 294618"/>
                <a:gd name="connsiteX23" fmla="*/ 444924 w 530875"/>
                <a:gd name="connsiteY23" fmla="*/ 161481 h 294618"/>
                <a:gd name="connsiteX24" fmla="*/ 392680 w 530875"/>
                <a:gd name="connsiteY24" fmla="*/ 161481 h 294618"/>
                <a:gd name="connsiteX25" fmla="*/ 411218 w 530875"/>
                <a:gd name="connsiteY25" fmla="*/ 180314 h 294618"/>
                <a:gd name="connsiteX26" fmla="*/ 426199 w 530875"/>
                <a:gd name="connsiteY26" fmla="*/ 171177 h 294618"/>
                <a:gd name="connsiteX27" fmla="*/ 443239 w 530875"/>
                <a:gd name="connsiteY27" fmla="*/ 171177 h 294618"/>
                <a:gd name="connsiteX28" fmla="*/ 410469 w 530875"/>
                <a:gd name="connsiteY28" fmla="*/ 193926 h 294618"/>
                <a:gd name="connsiteX29" fmla="*/ 374328 w 530875"/>
                <a:gd name="connsiteY29" fmla="*/ 157005 h 294618"/>
                <a:gd name="connsiteX30" fmla="*/ 410469 w 530875"/>
                <a:gd name="connsiteY30" fmla="*/ 119898 h 294618"/>
                <a:gd name="connsiteX31" fmla="*/ 444924 w 530875"/>
                <a:gd name="connsiteY31" fmla="*/ 161481 h 294618"/>
                <a:gd name="connsiteX32" fmla="*/ 410094 w 530875"/>
                <a:gd name="connsiteY32" fmla="*/ 132951 h 294618"/>
                <a:gd name="connsiteX33" fmla="*/ 392867 w 530875"/>
                <a:gd name="connsiteY33" fmla="*/ 149360 h 294618"/>
                <a:gd name="connsiteX34" fmla="*/ 426760 w 530875"/>
                <a:gd name="connsiteY34" fmla="*/ 149360 h 294618"/>
                <a:gd name="connsiteX35" fmla="*/ 410094 w 530875"/>
                <a:gd name="connsiteY35" fmla="*/ 132951 h 294618"/>
                <a:gd name="connsiteX36" fmla="*/ 56926 w 530875"/>
                <a:gd name="connsiteY36" fmla="*/ 191875 h 294618"/>
                <a:gd name="connsiteX37" fmla="*/ 76401 w 530875"/>
                <a:gd name="connsiteY37" fmla="*/ 191875 h 294618"/>
                <a:gd name="connsiteX38" fmla="*/ 76401 w 530875"/>
                <a:gd name="connsiteY38" fmla="*/ 150106 h 294618"/>
                <a:gd name="connsiteX39" fmla="*/ 118347 w 530875"/>
                <a:gd name="connsiteY39" fmla="*/ 150106 h 294618"/>
                <a:gd name="connsiteX40" fmla="*/ 118347 w 530875"/>
                <a:gd name="connsiteY40" fmla="*/ 192061 h 294618"/>
                <a:gd name="connsiteX41" fmla="*/ 137822 w 530875"/>
                <a:gd name="connsiteY41" fmla="*/ 192061 h 294618"/>
                <a:gd name="connsiteX42" fmla="*/ 137822 w 530875"/>
                <a:gd name="connsiteY42" fmla="*/ 94539 h 294618"/>
                <a:gd name="connsiteX43" fmla="*/ 118347 w 530875"/>
                <a:gd name="connsiteY43" fmla="*/ 94539 h 294618"/>
                <a:gd name="connsiteX44" fmla="*/ 118347 w 530875"/>
                <a:gd name="connsiteY44" fmla="*/ 134443 h 294618"/>
                <a:gd name="connsiteX45" fmla="*/ 76401 w 530875"/>
                <a:gd name="connsiteY45" fmla="*/ 134443 h 294618"/>
                <a:gd name="connsiteX46" fmla="*/ 76401 w 530875"/>
                <a:gd name="connsiteY46" fmla="*/ 94539 h 294618"/>
                <a:gd name="connsiteX47" fmla="*/ 56926 w 530875"/>
                <a:gd name="connsiteY47" fmla="*/ 94539 h 294618"/>
                <a:gd name="connsiteX48" fmla="*/ 56926 w 530875"/>
                <a:gd name="connsiteY48" fmla="*/ 191875 h 294618"/>
                <a:gd name="connsiteX49" fmla="*/ 229578 w 530875"/>
                <a:gd name="connsiteY49" fmla="*/ 191875 h 294618"/>
                <a:gd name="connsiteX50" fmla="*/ 247742 w 530875"/>
                <a:gd name="connsiteY50" fmla="*/ 191875 h 294618"/>
                <a:gd name="connsiteX51" fmla="*/ 247742 w 530875"/>
                <a:gd name="connsiteY51" fmla="*/ 153835 h 294618"/>
                <a:gd name="connsiteX52" fmla="*/ 263284 w 530875"/>
                <a:gd name="connsiteY52" fmla="*/ 133697 h 294618"/>
                <a:gd name="connsiteX53" fmla="*/ 276392 w 530875"/>
                <a:gd name="connsiteY53" fmla="*/ 151038 h 294618"/>
                <a:gd name="connsiteX54" fmla="*/ 276392 w 530875"/>
                <a:gd name="connsiteY54" fmla="*/ 191875 h 294618"/>
                <a:gd name="connsiteX55" fmla="*/ 294556 w 530875"/>
                <a:gd name="connsiteY55" fmla="*/ 191875 h 294618"/>
                <a:gd name="connsiteX56" fmla="*/ 294556 w 530875"/>
                <a:gd name="connsiteY56" fmla="*/ 148614 h 294618"/>
                <a:gd name="connsiteX57" fmla="*/ 268715 w 530875"/>
                <a:gd name="connsiteY57" fmla="*/ 119712 h 294618"/>
                <a:gd name="connsiteX58" fmla="*/ 247180 w 530875"/>
                <a:gd name="connsiteY58" fmla="*/ 131459 h 294618"/>
                <a:gd name="connsiteX59" fmla="*/ 246806 w 530875"/>
                <a:gd name="connsiteY59" fmla="*/ 131459 h 294618"/>
                <a:gd name="connsiteX60" fmla="*/ 246806 w 530875"/>
                <a:gd name="connsiteY60" fmla="*/ 121577 h 294618"/>
                <a:gd name="connsiteX61" fmla="*/ 229578 w 530875"/>
                <a:gd name="connsiteY61" fmla="*/ 121577 h 294618"/>
                <a:gd name="connsiteX62" fmla="*/ 229578 w 530875"/>
                <a:gd name="connsiteY62" fmla="*/ 191875 h 294618"/>
                <a:gd name="connsiteX63" fmla="*/ 310099 w 530875"/>
                <a:gd name="connsiteY63" fmla="*/ 191875 h 294618"/>
                <a:gd name="connsiteX64" fmla="*/ 328263 w 530875"/>
                <a:gd name="connsiteY64" fmla="*/ 191875 h 294618"/>
                <a:gd name="connsiteX65" fmla="*/ 328263 w 530875"/>
                <a:gd name="connsiteY65" fmla="*/ 153835 h 294618"/>
                <a:gd name="connsiteX66" fmla="*/ 355228 w 530875"/>
                <a:gd name="connsiteY66" fmla="*/ 191875 h 294618"/>
                <a:gd name="connsiteX67" fmla="*/ 377886 w 530875"/>
                <a:gd name="connsiteY67" fmla="*/ 191875 h 294618"/>
                <a:gd name="connsiteX68" fmla="*/ 348299 w 530875"/>
                <a:gd name="connsiteY68" fmla="*/ 152530 h 294618"/>
                <a:gd name="connsiteX69" fmla="*/ 374516 w 530875"/>
                <a:gd name="connsiteY69" fmla="*/ 121577 h 294618"/>
                <a:gd name="connsiteX70" fmla="*/ 352794 w 530875"/>
                <a:gd name="connsiteY70" fmla="*/ 121577 h 294618"/>
                <a:gd name="connsiteX71" fmla="*/ 328263 w 530875"/>
                <a:gd name="connsiteY71" fmla="*/ 151971 h 294618"/>
                <a:gd name="connsiteX72" fmla="*/ 328263 w 530875"/>
                <a:gd name="connsiteY72" fmla="*/ 94539 h 294618"/>
                <a:gd name="connsiteX73" fmla="*/ 310099 w 530875"/>
                <a:gd name="connsiteY73" fmla="*/ 94539 h 294618"/>
                <a:gd name="connsiteX74" fmla="*/ 310099 w 530875"/>
                <a:gd name="connsiteY74" fmla="*/ 191875 h 294618"/>
                <a:gd name="connsiteX75" fmla="*/ 455598 w 530875"/>
                <a:gd name="connsiteY75" fmla="*/ 191875 h 294618"/>
                <a:gd name="connsiteX76" fmla="*/ 473762 w 530875"/>
                <a:gd name="connsiteY76" fmla="*/ 191875 h 294618"/>
                <a:gd name="connsiteX77" fmla="*/ 473762 w 530875"/>
                <a:gd name="connsiteY77" fmla="*/ 94539 h 294618"/>
                <a:gd name="connsiteX78" fmla="*/ 455598 w 530875"/>
                <a:gd name="connsiteY78" fmla="*/ 94539 h 294618"/>
                <a:gd name="connsiteX79" fmla="*/ 455598 w 530875"/>
                <a:gd name="connsiteY79" fmla="*/ 191875 h 294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30875" h="294618">
                  <a:moveTo>
                    <a:pt x="265344" y="0"/>
                  </a:moveTo>
                  <a:cubicBezTo>
                    <a:pt x="411967" y="0"/>
                    <a:pt x="530876" y="66009"/>
                    <a:pt x="530876" y="147309"/>
                  </a:cubicBezTo>
                  <a:cubicBezTo>
                    <a:pt x="530876" y="228609"/>
                    <a:pt x="411967" y="294618"/>
                    <a:pt x="265532" y="294618"/>
                  </a:cubicBezTo>
                  <a:cubicBezTo>
                    <a:pt x="118909" y="294618"/>
                    <a:pt x="0" y="228609"/>
                    <a:pt x="0" y="147309"/>
                  </a:cubicBezTo>
                  <a:cubicBezTo>
                    <a:pt x="0" y="66009"/>
                    <a:pt x="118909" y="0"/>
                    <a:pt x="265344" y="0"/>
                  </a:cubicBezTo>
                  <a:close/>
                  <a:moveTo>
                    <a:pt x="265344" y="13239"/>
                  </a:moveTo>
                  <a:cubicBezTo>
                    <a:pt x="126399" y="13239"/>
                    <a:pt x="13483" y="73468"/>
                    <a:pt x="13483" y="147309"/>
                  </a:cubicBezTo>
                  <a:cubicBezTo>
                    <a:pt x="13483" y="221150"/>
                    <a:pt x="126399" y="281192"/>
                    <a:pt x="265532" y="281192"/>
                  </a:cubicBezTo>
                  <a:cubicBezTo>
                    <a:pt x="404664" y="281192"/>
                    <a:pt x="517580" y="221150"/>
                    <a:pt x="517580" y="147309"/>
                  </a:cubicBezTo>
                  <a:cubicBezTo>
                    <a:pt x="517393" y="73468"/>
                    <a:pt x="404477" y="13239"/>
                    <a:pt x="265344" y="13239"/>
                  </a:cubicBezTo>
                  <a:close/>
                  <a:moveTo>
                    <a:pt x="218717" y="161481"/>
                  </a:moveTo>
                  <a:lnTo>
                    <a:pt x="166472" y="161481"/>
                  </a:lnTo>
                  <a:cubicBezTo>
                    <a:pt x="167034" y="174347"/>
                    <a:pt x="174337" y="180314"/>
                    <a:pt x="185011" y="180314"/>
                  </a:cubicBezTo>
                  <a:cubicBezTo>
                    <a:pt x="193063" y="180314"/>
                    <a:pt x="198493" y="175838"/>
                    <a:pt x="199991" y="171177"/>
                  </a:cubicBezTo>
                  <a:lnTo>
                    <a:pt x="217032" y="171177"/>
                  </a:lnTo>
                  <a:cubicBezTo>
                    <a:pt x="212538" y="186654"/>
                    <a:pt x="199991" y="193926"/>
                    <a:pt x="184262" y="193926"/>
                  </a:cubicBezTo>
                  <a:cubicBezTo>
                    <a:pt x="161978" y="193926"/>
                    <a:pt x="148121" y="178635"/>
                    <a:pt x="148121" y="157005"/>
                  </a:cubicBezTo>
                  <a:cubicBezTo>
                    <a:pt x="148121" y="135935"/>
                    <a:pt x="162727" y="119898"/>
                    <a:pt x="184262" y="119898"/>
                  </a:cubicBezTo>
                  <a:cubicBezTo>
                    <a:pt x="208605" y="119712"/>
                    <a:pt x="220215" y="139850"/>
                    <a:pt x="218717" y="161481"/>
                  </a:cubicBezTo>
                  <a:close/>
                  <a:moveTo>
                    <a:pt x="183887" y="132951"/>
                  </a:moveTo>
                  <a:cubicBezTo>
                    <a:pt x="173026" y="132951"/>
                    <a:pt x="167408" y="140223"/>
                    <a:pt x="166659" y="149360"/>
                  </a:cubicBezTo>
                  <a:lnTo>
                    <a:pt x="200553" y="149360"/>
                  </a:lnTo>
                  <a:cubicBezTo>
                    <a:pt x="199242" y="139664"/>
                    <a:pt x="195123" y="132951"/>
                    <a:pt x="183887" y="132951"/>
                  </a:cubicBezTo>
                  <a:close/>
                  <a:moveTo>
                    <a:pt x="444924" y="161481"/>
                  </a:moveTo>
                  <a:lnTo>
                    <a:pt x="392680" y="161481"/>
                  </a:lnTo>
                  <a:cubicBezTo>
                    <a:pt x="393241" y="174347"/>
                    <a:pt x="400544" y="180314"/>
                    <a:pt x="411218" y="180314"/>
                  </a:cubicBezTo>
                  <a:cubicBezTo>
                    <a:pt x="419270" y="180314"/>
                    <a:pt x="424701" y="175838"/>
                    <a:pt x="426199" y="171177"/>
                  </a:cubicBezTo>
                  <a:lnTo>
                    <a:pt x="443239" y="171177"/>
                  </a:lnTo>
                  <a:cubicBezTo>
                    <a:pt x="438932" y="186654"/>
                    <a:pt x="426199" y="193926"/>
                    <a:pt x="410469" y="193926"/>
                  </a:cubicBezTo>
                  <a:cubicBezTo>
                    <a:pt x="388185" y="193926"/>
                    <a:pt x="374328" y="178635"/>
                    <a:pt x="374328" y="157005"/>
                  </a:cubicBezTo>
                  <a:cubicBezTo>
                    <a:pt x="374328" y="135935"/>
                    <a:pt x="388934" y="119898"/>
                    <a:pt x="410469" y="119898"/>
                  </a:cubicBezTo>
                  <a:cubicBezTo>
                    <a:pt x="434625" y="119712"/>
                    <a:pt x="446235" y="139850"/>
                    <a:pt x="444924" y="161481"/>
                  </a:cubicBezTo>
                  <a:close/>
                  <a:moveTo>
                    <a:pt x="410094" y="132951"/>
                  </a:moveTo>
                  <a:cubicBezTo>
                    <a:pt x="399234" y="132951"/>
                    <a:pt x="393616" y="140223"/>
                    <a:pt x="392867" y="149360"/>
                  </a:cubicBezTo>
                  <a:lnTo>
                    <a:pt x="426760" y="149360"/>
                  </a:lnTo>
                  <a:cubicBezTo>
                    <a:pt x="425450" y="139664"/>
                    <a:pt x="421330" y="132951"/>
                    <a:pt x="410094" y="132951"/>
                  </a:cubicBezTo>
                  <a:close/>
                  <a:moveTo>
                    <a:pt x="56926" y="191875"/>
                  </a:moveTo>
                  <a:lnTo>
                    <a:pt x="76401" y="191875"/>
                  </a:lnTo>
                  <a:lnTo>
                    <a:pt x="76401" y="150106"/>
                  </a:lnTo>
                  <a:lnTo>
                    <a:pt x="118347" y="150106"/>
                  </a:lnTo>
                  <a:lnTo>
                    <a:pt x="118347" y="192061"/>
                  </a:lnTo>
                  <a:lnTo>
                    <a:pt x="137822" y="192061"/>
                  </a:lnTo>
                  <a:lnTo>
                    <a:pt x="137822" y="94539"/>
                  </a:lnTo>
                  <a:lnTo>
                    <a:pt x="118347" y="94539"/>
                  </a:lnTo>
                  <a:lnTo>
                    <a:pt x="118347" y="134443"/>
                  </a:lnTo>
                  <a:lnTo>
                    <a:pt x="76401" y="134443"/>
                  </a:lnTo>
                  <a:lnTo>
                    <a:pt x="76401" y="94539"/>
                  </a:lnTo>
                  <a:lnTo>
                    <a:pt x="56926" y="94539"/>
                  </a:lnTo>
                  <a:lnTo>
                    <a:pt x="56926" y="191875"/>
                  </a:lnTo>
                  <a:close/>
                  <a:moveTo>
                    <a:pt x="229578" y="191875"/>
                  </a:moveTo>
                  <a:lnTo>
                    <a:pt x="247742" y="191875"/>
                  </a:lnTo>
                  <a:lnTo>
                    <a:pt x="247742" y="153835"/>
                  </a:lnTo>
                  <a:cubicBezTo>
                    <a:pt x="247742" y="139477"/>
                    <a:pt x="252798" y="133697"/>
                    <a:pt x="263284" y="133697"/>
                  </a:cubicBezTo>
                  <a:cubicBezTo>
                    <a:pt x="272273" y="133697"/>
                    <a:pt x="276392" y="139477"/>
                    <a:pt x="276392" y="151038"/>
                  </a:cubicBezTo>
                  <a:lnTo>
                    <a:pt x="276392" y="191875"/>
                  </a:lnTo>
                  <a:lnTo>
                    <a:pt x="294556" y="191875"/>
                  </a:lnTo>
                  <a:lnTo>
                    <a:pt x="294556" y="148614"/>
                  </a:lnTo>
                  <a:cubicBezTo>
                    <a:pt x="294556" y="131273"/>
                    <a:pt x="289313" y="119712"/>
                    <a:pt x="268715" y="119712"/>
                  </a:cubicBezTo>
                  <a:cubicBezTo>
                    <a:pt x="260476" y="119712"/>
                    <a:pt x="252049" y="123441"/>
                    <a:pt x="247180" y="131459"/>
                  </a:cubicBezTo>
                  <a:lnTo>
                    <a:pt x="246806" y="131459"/>
                  </a:lnTo>
                  <a:lnTo>
                    <a:pt x="246806" y="121577"/>
                  </a:lnTo>
                  <a:lnTo>
                    <a:pt x="229578" y="121577"/>
                  </a:lnTo>
                  <a:lnTo>
                    <a:pt x="229578" y="191875"/>
                  </a:lnTo>
                  <a:close/>
                  <a:moveTo>
                    <a:pt x="310099" y="191875"/>
                  </a:moveTo>
                  <a:lnTo>
                    <a:pt x="328263" y="191875"/>
                  </a:lnTo>
                  <a:lnTo>
                    <a:pt x="328263" y="153835"/>
                  </a:lnTo>
                  <a:lnTo>
                    <a:pt x="355228" y="191875"/>
                  </a:lnTo>
                  <a:lnTo>
                    <a:pt x="377886" y="191875"/>
                  </a:lnTo>
                  <a:lnTo>
                    <a:pt x="348299" y="152530"/>
                  </a:lnTo>
                  <a:lnTo>
                    <a:pt x="374516" y="121577"/>
                  </a:lnTo>
                  <a:lnTo>
                    <a:pt x="352794" y="121577"/>
                  </a:lnTo>
                  <a:lnTo>
                    <a:pt x="328263" y="151971"/>
                  </a:lnTo>
                  <a:lnTo>
                    <a:pt x="328263" y="94539"/>
                  </a:lnTo>
                  <a:lnTo>
                    <a:pt x="310099" y="94539"/>
                  </a:lnTo>
                  <a:lnTo>
                    <a:pt x="310099" y="191875"/>
                  </a:lnTo>
                  <a:close/>
                  <a:moveTo>
                    <a:pt x="455598" y="191875"/>
                  </a:moveTo>
                  <a:lnTo>
                    <a:pt x="473762" y="191875"/>
                  </a:lnTo>
                  <a:lnTo>
                    <a:pt x="473762" y="94539"/>
                  </a:lnTo>
                  <a:lnTo>
                    <a:pt x="455598" y="94539"/>
                  </a:lnTo>
                  <a:lnTo>
                    <a:pt x="455598" y="191875"/>
                  </a:lnTo>
                  <a:close/>
                </a:path>
              </a:pathLst>
            </a:custGeom>
            <a:solidFill>
              <a:srgbClr val="ED1C24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3535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/ multiple images A (shor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538063BD-3DEA-424E-ABB5-65E1C1FFC12F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1543792" y="3886920"/>
            <a:ext cx="6844558" cy="611879"/>
          </a:xfrm>
        </p:spPr>
        <p:txBody>
          <a:bodyPr anchor="b"/>
          <a:lstStyle>
            <a:lvl1pPr>
              <a:lnSpc>
                <a:spcPct val="75000"/>
              </a:lnSpc>
              <a:defRPr sz="4599" b="0" i="0" cap="all" baseline="0">
                <a:solidFill>
                  <a:srgbClr val="E1000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03B1B02E-EBB1-2145-9D42-CDB69A5A90B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0" y="0"/>
            <a:ext cx="3606724" cy="3397351"/>
          </a:xfr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</p:txBody>
      </p:sp>
      <p:sp>
        <p:nvSpPr>
          <p:cNvPr id="16" name="Bildplatzhalter 2">
            <a:extLst>
              <a:ext uri="{FF2B5EF4-FFF2-40B4-BE49-F238E27FC236}">
                <a16:creationId xmlns:a16="http://schemas.microsoft.com/office/drawing/2014/main" id="{9300FCF0-582C-DA44-8AB1-E102FBB5B32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718100" y="0"/>
            <a:ext cx="2651760" cy="3397351"/>
          </a:xfr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290A6200-8C55-4548-9C52-275550EFB8C8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57042" y="4518921"/>
            <a:ext cx="6831308" cy="252494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b="0" i="0">
                <a:solidFill>
                  <a:srgbClr val="5F6973"/>
                </a:solidFill>
                <a:latin typeface="Segoe UI Light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grpSp>
        <p:nvGrpSpPr>
          <p:cNvPr id="22" name="Picture 10">
            <a:extLst>
              <a:ext uri="{FF2B5EF4-FFF2-40B4-BE49-F238E27FC236}">
                <a16:creationId xmlns:a16="http://schemas.microsoft.com/office/drawing/2014/main" id="{3A44A641-BA69-7A4A-9CE8-6F0AD8B45516}"/>
              </a:ext>
            </a:extLst>
          </p:cNvPr>
          <p:cNvGrpSpPr/>
          <p:nvPr userDrawn="1"/>
        </p:nvGrpSpPr>
        <p:grpSpPr>
          <a:xfrm>
            <a:off x="8501063" y="4693072"/>
            <a:ext cx="531812" cy="294618"/>
            <a:chOff x="8501063" y="4693072"/>
            <a:chExt cx="531812" cy="294618"/>
          </a:xfrm>
          <a:noFill/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557A1D1B-0460-CD40-AA63-12A100FC057D}"/>
                </a:ext>
              </a:extLst>
            </p:cNvPr>
            <p:cNvSpPr/>
            <p:nvPr/>
          </p:nvSpPr>
          <p:spPr>
            <a:xfrm>
              <a:off x="8507617" y="4699411"/>
              <a:ext cx="517954" cy="281938"/>
            </a:xfrm>
            <a:custGeom>
              <a:avLst/>
              <a:gdLst>
                <a:gd name="connsiteX0" fmla="*/ 258790 w 517954"/>
                <a:gd name="connsiteY0" fmla="*/ 0 h 281938"/>
                <a:gd name="connsiteX1" fmla="*/ 0 w 517954"/>
                <a:gd name="connsiteY1" fmla="*/ 141156 h 281938"/>
                <a:gd name="connsiteX2" fmla="*/ 258977 w 517954"/>
                <a:gd name="connsiteY2" fmla="*/ 281938 h 281938"/>
                <a:gd name="connsiteX3" fmla="*/ 517955 w 517954"/>
                <a:gd name="connsiteY3" fmla="*/ 141156 h 281938"/>
                <a:gd name="connsiteX4" fmla="*/ 258790 w 517954"/>
                <a:gd name="connsiteY4" fmla="*/ 0 h 28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7954" h="281938">
                  <a:moveTo>
                    <a:pt x="258790" y="0"/>
                  </a:moveTo>
                  <a:cubicBezTo>
                    <a:pt x="116100" y="0"/>
                    <a:pt x="0" y="63399"/>
                    <a:pt x="0" y="141156"/>
                  </a:cubicBezTo>
                  <a:cubicBezTo>
                    <a:pt x="0" y="218912"/>
                    <a:pt x="116100" y="281938"/>
                    <a:pt x="258977" y="281938"/>
                  </a:cubicBezTo>
                  <a:cubicBezTo>
                    <a:pt x="401855" y="281938"/>
                    <a:pt x="517955" y="218726"/>
                    <a:pt x="517955" y="141156"/>
                  </a:cubicBezTo>
                  <a:cubicBezTo>
                    <a:pt x="517768" y="63399"/>
                    <a:pt x="401668" y="0"/>
                    <a:pt x="258790" y="0"/>
                  </a:cubicBezTo>
                  <a:close/>
                </a:path>
              </a:pathLst>
            </a:custGeom>
            <a:solidFill>
              <a:srgbClr val="FFFFFF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BF66933-A513-4443-B1DD-388A920CA360}"/>
                </a:ext>
              </a:extLst>
            </p:cNvPr>
            <p:cNvSpPr/>
            <p:nvPr/>
          </p:nvSpPr>
          <p:spPr>
            <a:xfrm>
              <a:off x="8501063" y="4693072"/>
              <a:ext cx="530875" cy="294618"/>
            </a:xfrm>
            <a:custGeom>
              <a:avLst/>
              <a:gdLst>
                <a:gd name="connsiteX0" fmla="*/ 265344 w 530875"/>
                <a:gd name="connsiteY0" fmla="*/ 0 h 294618"/>
                <a:gd name="connsiteX1" fmla="*/ 530876 w 530875"/>
                <a:gd name="connsiteY1" fmla="*/ 147309 h 294618"/>
                <a:gd name="connsiteX2" fmla="*/ 265532 w 530875"/>
                <a:gd name="connsiteY2" fmla="*/ 294618 h 294618"/>
                <a:gd name="connsiteX3" fmla="*/ 0 w 530875"/>
                <a:gd name="connsiteY3" fmla="*/ 147309 h 294618"/>
                <a:gd name="connsiteX4" fmla="*/ 265344 w 530875"/>
                <a:gd name="connsiteY4" fmla="*/ 0 h 294618"/>
                <a:gd name="connsiteX5" fmla="*/ 265344 w 530875"/>
                <a:gd name="connsiteY5" fmla="*/ 13239 h 294618"/>
                <a:gd name="connsiteX6" fmla="*/ 13483 w 530875"/>
                <a:gd name="connsiteY6" fmla="*/ 147309 h 294618"/>
                <a:gd name="connsiteX7" fmla="*/ 265532 w 530875"/>
                <a:gd name="connsiteY7" fmla="*/ 281192 h 294618"/>
                <a:gd name="connsiteX8" fmla="*/ 517580 w 530875"/>
                <a:gd name="connsiteY8" fmla="*/ 147309 h 294618"/>
                <a:gd name="connsiteX9" fmla="*/ 265344 w 530875"/>
                <a:gd name="connsiteY9" fmla="*/ 13239 h 294618"/>
                <a:gd name="connsiteX10" fmla="*/ 218717 w 530875"/>
                <a:gd name="connsiteY10" fmla="*/ 161481 h 294618"/>
                <a:gd name="connsiteX11" fmla="*/ 166472 w 530875"/>
                <a:gd name="connsiteY11" fmla="*/ 161481 h 294618"/>
                <a:gd name="connsiteX12" fmla="*/ 185011 w 530875"/>
                <a:gd name="connsiteY12" fmla="*/ 180314 h 294618"/>
                <a:gd name="connsiteX13" fmla="*/ 199991 w 530875"/>
                <a:gd name="connsiteY13" fmla="*/ 171177 h 294618"/>
                <a:gd name="connsiteX14" fmla="*/ 217032 w 530875"/>
                <a:gd name="connsiteY14" fmla="*/ 171177 h 294618"/>
                <a:gd name="connsiteX15" fmla="*/ 184262 w 530875"/>
                <a:gd name="connsiteY15" fmla="*/ 193926 h 294618"/>
                <a:gd name="connsiteX16" fmla="*/ 148121 w 530875"/>
                <a:gd name="connsiteY16" fmla="*/ 157005 h 294618"/>
                <a:gd name="connsiteX17" fmla="*/ 184262 w 530875"/>
                <a:gd name="connsiteY17" fmla="*/ 119898 h 294618"/>
                <a:gd name="connsiteX18" fmla="*/ 218717 w 530875"/>
                <a:gd name="connsiteY18" fmla="*/ 161481 h 294618"/>
                <a:gd name="connsiteX19" fmla="*/ 183887 w 530875"/>
                <a:gd name="connsiteY19" fmla="*/ 132951 h 294618"/>
                <a:gd name="connsiteX20" fmla="*/ 166659 w 530875"/>
                <a:gd name="connsiteY20" fmla="*/ 149360 h 294618"/>
                <a:gd name="connsiteX21" fmla="*/ 200553 w 530875"/>
                <a:gd name="connsiteY21" fmla="*/ 149360 h 294618"/>
                <a:gd name="connsiteX22" fmla="*/ 183887 w 530875"/>
                <a:gd name="connsiteY22" fmla="*/ 132951 h 294618"/>
                <a:gd name="connsiteX23" fmla="*/ 444924 w 530875"/>
                <a:gd name="connsiteY23" fmla="*/ 161481 h 294618"/>
                <a:gd name="connsiteX24" fmla="*/ 392680 w 530875"/>
                <a:gd name="connsiteY24" fmla="*/ 161481 h 294618"/>
                <a:gd name="connsiteX25" fmla="*/ 411218 w 530875"/>
                <a:gd name="connsiteY25" fmla="*/ 180314 h 294618"/>
                <a:gd name="connsiteX26" fmla="*/ 426199 w 530875"/>
                <a:gd name="connsiteY26" fmla="*/ 171177 h 294618"/>
                <a:gd name="connsiteX27" fmla="*/ 443239 w 530875"/>
                <a:gd name="connsiteY27" fmla="*/ 171177 h 294618"/>
                <a:gd name="connsiteX28" fmla="*/ 410469 w 530875"/>
                <a:gd name="connsiteY28" fmla="*/ 193926 h 294618"/>
                <a:gd name="connsiteX29" fmla="*/ 374328 w 530875"/>
                <a:gd name="connsiteY29" fmla="*/ 157005 h 294618"/>
                <a:gd name="connsiteX30" fmla="*/ 410469 w 530875"/>
                <a:gd name="connsiteY30" fmla="*/ 119898 h 294618"/>
                <a:gd name="connsiteX31" fmla="*/ 444924 w 530875"/>
                <a:gd name="connsiteY31" fmla="*/ 161481 h 294618"/>
                <a:gd name="connsiteX32" fmla="*/ 410094 w 530875"/>
                <a:gd name="connsiteY32" fmla="*/ 132951 h 294618"/>
                <a:gd name="connsiteX33" fmla="*/ 392867 w 530875"/>
                <a:gd name="connsiteY33" fmla="*/ 149360 h 294618"/>
                <a:gd name="connsiteX34" fmla="*/ 426760 w 530875"/>
                <a:gd name="connsiteY34" fmla="*/ 149360 h 294618"/>
                <a:gd name="connsiteX35" fmla="*/ 410094 w 530875"/>
                <a:gd name="connsiteY35" fmla="*/ 132951 h 294618"/>
                <a:gd name="connsiteX36" fmla="*/ 56926 w 530875"/>
                <a:gd name="connsiteY36" fmla="*/ 191875 h 294618"/>
                <a:gd name="connsiteX37" fmla="*/ 76401 w 530875"/>
                <a:gd name="connsiteY37" fmla="*/ 191875 h 294618"/>
                <a:gd name="connsiteX38" fmla="*/ 76401 w 530875"/>
                <a:gd name="connsiteY38" fmla="*/ 150106 h 294618"/>
                <a:gd name="connsiteX39" fmla="*/ 118347 w 530875"/>
                <a:gd name="connsiteY39" fmla="*/ 150106 h 294618"/>
                <a:gd name="connsiteX40" fmla="*/ 118347 w 530875"/>
                <a:gd name="connsiteY40" fmla="*/ 192061 h 294618"/>
                <a:gd name="connsiteX41" fmla="*/ 137822 w 530875"/>
                <a:gd name="connsiteY41" fmla="*/ 192061 h 294618"/>
                <a:gd name="connsiteX42" fmla="*/ 137822 w 530875"/>
                <a:gd name="connsiteY42" fmla="*/ 94539 h 294618"/>
                <a:gd name="connsiteX43" fmla="*/ 118347 w 530875"/>
                <a:gd name="connsiteY43" fmla="*/ 94539 h 294618"/>
                <a:gd name="connsiteX44" fmla="*/ 118347 w 530875"/>
                <a:gd name="connsiteY44" fmla="*/ 134443 h 294618"/>
                <a:gd name="connsiteX45" fmla="*/ 76401 w 530875"/>
                <a:gd name="connsiteY45" fmla="*/ 134443 h 294618"/>
                <a:gd name="connsiteX46" fmla="*/ 76401 w 530875"/>
                <a:gd name="connsiteY46" fmla="*/ 94539 h 294618"/>
                <a:gd name="connsiteX47" fmla="*/ 56926 w 530875"/>
                <a:gd name="connsiteY47" fmla="*/ 94539 h 294618"/>
                <a:gd name="connsiteX48" fmla="*/ 56926 w 530875"/>
                <a:gd name="connsiteY48" fmla="*/ 191875 h 294618"/>
                <a:gd name="connsiteX49" fmla="*/ 229578 w 530875"/>
                <a:gd name="connsiteY49" fmla="*/ 191875 h 294618"/>
                <a:gd name="connsiteX50" fmla="*/ 247742 w 530875"/>
                <a:gd name="connsiteY50" fmla="*/ 191875 h 294618"/>
                <a:gd name="connsiteX51" fmla="*/ 247742 w 530875"/>
                <a:gd name="connsiteY51" fmla="*/ 153835 h 294618"/>
                <a:gd name="connsiteX52" fmla="*/ 263284 w 530875"/>
                <a:gd name="connsiteY52" fmla="*/ 133697 h 294618"/>
                <a:gd name="connsiteX53" fmla="*/ 276392 w 530875"/>
                <a:gd name="connsiteY53" fmla="*/ 151038 h 294618"/>
                <a:gd name="connsiteX54" fmla="*/ 276392 w 530875"/>
                <a:gd name="connsiteY54" fmla="*/ 191875 h 294618"/>
                <a:gd name="connsiteX55" fmla="*/ 294556 w 530875"/>
                <a:gd name="connsiteY55" fmla="*/ 191875 h 294618"/>
                <a:gd name="connsiteX56" fmla="*/ 294556 w 530875"/>
                <a:gd name="connsiteY56" fmla="*/ 148614 h 294618"/>
                <a:gd name="connsiteX57" fmla="*/ 268715 w 530875"/>
                <a:gd name="connsiteY57" fmla="*/ 119712 h 294618"/>
                <a:gd name="connsiteX58" fmla="*/ 247180 w 530875"/>
                <a:gd name="connsiteY58" fmla="*/ 131459 h 294618"/>
                <a:gd name="connsiteX59" fmla="*/ 246806 w 530875"/>
                <a:gd name="connsiteY59" fmla="*/ 131459 h 294618"/>
                <a:gd name="connsiteX60" fmla="*/ 246806 w 530875"/>
                <a:gd name="connsiteY60" fmla="*/ 121577 h 294618"/>
                <a:gd name="connsiteX61" fmla="*/ 229578 w 530875"/>
                <a:gd name="connsiteY61" fmla="*/ 121577 h 294618"/>
                <a:gd name="connsiteX62" fmla="*/ 229578 w 530875"/>
                <a:gd name="connsiteY62" fmla="*/ 191875 h 294618"/>
                <a:gd name="connsiteX63" fmla="*/ 310099 w 530875"/>
                <a:gd name="connsiteY63" fmla="*/ 191875 h 294618"/>
                <a:gd name="connsiteX64" fmla="*/ 328263 w 530875"/>
                <a:gd name="connsiteY64" fmla="*/ 191875 h 294618"/>
                <a:gd name="connsiteX65" fmla="*/ 328263 w 530875"/>
                <a:gd name="connsiteY65" fmla="*/ 153835 h 294618"/>
                <a:gd name="connsiteX66" fmla="*/ 355228 w 530875"/>
                <a:gd name="connsiteY66" fmla="*/ 191875 h 294618"/>
                <a:gd name="connsiteX67" fmla="*/ 377886 w 530875"/>
                <a:gd name="connsiteY67" fmla="*/ 191875 h 294618"/>
                <a:gd name="connsiteX68" fmla="*/ 348299 w 530875"/>
                <a:gd name="connsiteY68" fmla="*/ 152530 h 294618"/>
                <a:gd name="connsiteX69" fmla="*/ 374516 w 530875"/>
                <a:gd name="connsiteY69" fmla="*/ 121577 h 294618"/>
                <a:gd name="connsiteX70" fmla="*/ 352794 w 530875"/>
                <a:gd name="connsiteY70" fmla="*/ 121577 h 294618"/>
                <a:gd name="connsiteX71" fmla="*/ 328263 w 530875"/>
                <a:gd name="connsiteY71" fmla="*/ 151971 h 294618"/>
                <a:gd name="connsiteX72" fmla="*/ 328263 w 530875"/>
                <a:gd name="connsiteY72" fmla="*/ 94539 h 294618"/>
                <a:gd name="connsiteX73" fmla="*/ 310099 w 530875"/>
                <a:gd name="connsiteY73" fmla="*/ 94539 h 294618"/>
                <a:gd name="connsiteX74" fmla="*/ 310099 w 530875"/>
                <a:gd name="connsiteY74" fmla="*/ 191875 h 294618"/>
                <a:gd name="connsiteX75" fmla="*/ 455598 w 530875"/>
                <a:gd name="connsiteY75" fmla="*/ 191875 h 294618"/>
                <a:gd name="connsiteX76" fmla="*/ 473762 w 530875"/>
                <a:gd name="connsiteY76" fmla="*/ 191875 h 294618"/>
                <a:gd name="connsiteX77" fmla="*/ 473762 w 530875"/>
                <a:gd name="connsiteY77" fmla="*/ 94539 h 294618"/>
                <a:gd name="connsiteX78" fmla="*/ 455598 w 530875"/>
                <a:gd name="connsiteY78" fmla="*/ 94539 h 294618"/>
                <a:gd name="connsiteX79" fmla="*/ 455598 w 530875"/>
                <a:gd name="connsiteY79" fmla="*/ 191875 h 294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30875" h="294618">
                  <a:moveTo>
                    <a:pt x="265344" y="0"/>
                  </a:moveTo>
                  <a:cubicBezTo>
                    <a:pt x="411967" y="0"/>
                    <a:pt x="530876" y="66009"/>
                    <a:pt x="530876" y="147309"/>
                  </a:cubicBezTo>
                  <a:cubicBezTo>
                    <a:pt x="530876" y="228609"/>
                    <a:pt x="411967" y="294618"/>
                    <a:pt x="265532" y="294618"/>
                  </a:cubicBezTo>
                  <a:cubicBezTo>
                    <a:pt x="118909" y="294618"/>
                    <a:pt x="0" y="228609"/>
                    <a:pt x="0" y="147309"/>
                  </a:cubicBezTo>
                  <a:cubicBezTo>
                    <a:pt x="0" y="66009"/>
                    <a:pt x="118909" y="0"/>
                    <a:pt x="265344" y="0"/>
                  </a:cubicBezTo>
                  <a:close/>
                  <a:moveTo>
                    <a:pt x="265344" y="13239"/>
                  </a:moveTo>
                  <a:cubicBezTo>
                    <a:pt x="126399" y="13239"/>
                    <a:pt x="13483" y="73468"/>
                    <a:pt x="13483" y="147309"/>
                  </a:cubicBezTo>
                  <a:cubicBezTo>
                    <a:pt x="13483" y="221150"/>
                    <a:pt x="126399" y="281192"/>
                    <a:pt x="265532" y="281192"/>
                  </a:cubicBezTo>
                  <a:cubicBezTo>
                    <a:pt x="404664" y="281192"/>
                    <a:pt x="517580" y="221150"/>
                    <a:pt x="517580" y="147309"/>
                  </a:cubicBezTo>
                  <a:cubicBezTo>
                    <a:pt x="517393" y="73468"/>
                    <a:pt x="404477" y="13239"/>
                    <a:pt x="265344" y="13239"/>
                  </a:cubicBezTo>
                  <a:close/>
                  <a:moveTo>
                    <a:pt x="218717" y="161481"/>
                  </a:moveTo>
                  <a:lnTo>
                    <a:pt x="166472" y="161481"/>
                  </a:lnTo>
                  <a:cubicBezTo>
                    <a:pt x="167034" y="174347"/>
                    <a:pt x="174337" y="180314"/>
                    <a:pt x="185011" y="180314"/>
                  </a:cubicBezTo>
                  <a:cubicBezTo>
                    <a:pt x="193063" y="180314"/>
                    <a:pt x="198493" y="175838"/>
                    <a:pt x="199991" y="171177"/>
                  </a:cubicBezTo>
                  <a:lnTo>
                    <a:pt x="217032" y="171177"/>
                  </a:lnTo>
                  <a:cubicBezTo>
                    <a:pt x="212538" y="186654"/>
                    <a:pt x="199991" y="193926"/>
                    <a:pt x="184262" y="193926"/>
                  </a:cubicBezTo>
                  <a:cubicBezTo>
                    <a:pt x="161978" y="193926"/>
                    <a:pt x="148121" y="178635"/>
                    <a:pt x="148121" y="157005"/>
                  </a:cubicBezTo>
                  <a:cubicBezTo>
                    <a:pt x="148121" y="135935"/>
                    <a:pt x="162727" y="119898"/>
                    <a:pt x="184262" y="119898"/>
                  </a:cubicBezTo>
                  <a:cubicBezTo>
                    <a:pt x="208605" y="119712"/>
                    <a:pt x="220215" y="139850"/>
                    <a:pt x="218717" y="161481"/>
                  </a:cubicBezTo>
                  <a:close/>
                  <a:moveTo>
                    <a:pt x="183887" y="132951"/>
                  </a:moveTo>
                  <a:cubicBezTo>
                    <a:pt x="173026" y="132951"/>
                    <a:pt x="167408" y="140223"/>
                    <a:pt x="166659" y="149360"/>
                  </a:cubicBezTo>
                  <a:lnTo>
                    <a:pt x="200553" y="149360"/>
                  </a:lnTo>
                  <a:cubicBezTo>
                    <a:pt x="199242" y="139664"/>
                    <a:pt x="195123" y="132951"/>
                    <a:pt x="183887" y="132951"/>
                  </a:cubicBezTo>
                  <a:close/>
                  <a:moveTo>
                    <a:pt x="444924" y="161481"/>
                  </a:moveTo>
                  <a:lnTo>
                    <a:pt x="392680" y="161481"/>
                  </a:lnTo>
                  <a:cubicBezTo>
                    <a:pt x="393241" y="174347"/>
                    <a:pt x="400544" y="180314"/>
                    <a:pt x="411218" y="180314"/>
                  </a:cubicBezTo>
                  <a:cubicBezTo>
                    <a:pt x="419270" y="180314"/>
                    <a:pt x="424701" y="175838"/>
                    <a:pt x="426199" y="171177"/>
                  </a:cubicBezTo>
                  <a:lnTo>
                    <a:pt x="443239" y="171177"/>
                  </a:lnTo>
                  <a:cubicBezTo>
                    <a:pt x="438932" y="186654"/>
                    <a:pt x="426199" y="193926"/>
                    <a:pt x="410469" y="193926"/>
                  </a:cubicBezTo>
                  <a:cubicBezTo>
                    <a:pt x="388185" y="193926"/>
                    <a:pt x="374328" y="178635"/>
                    <a:pt x="374328" y="157005"/>
                  </a:cubicBezTo>
                  <a:cubicBezTo>
                    <a:pt x="374328" y="135935"/>
                    <a:pt x="388934" y="119898"/>
                    <a:pt x="410469" y="119898"/>
                  </a:cubicBezTo>
                  <a:cubicBezTo>
                    <a:pt x="434625" y="119712"/>
                    <a:pt x="446235" y="139850"/>
                    <a:pt x="444924" y="161481"/>
                  </a:cubicBezTo>
                  <a:close/>
                  <a:moveTo>
                    <a:pt x="410094" y="132951"/>
                  </a:moveTo>
                  <a:cubicBezTo>
                    <a:pt x="399234" y="132951"/>
                    <a:pt x="393616" y="140223"/>
                    <a:pt x="392867" y="149360"/>
                  </a:cubicBezTo>
                  <a:lnTo>
                    <a:pt x="426760" y="149360"/>
                  </a:lnTo>
                  <a:cubicBezTo>
                    <a:pt x="425450" y="139664"/>
                    <a:pt x="421330" y="132951"/>
                    <a:pt x="410094" y="132951"/>
                  </a:cubicBezTo>
                  <a:close/>
                  <a:moveTo>
                    <a:pt x="56926" y="191875"/>
                  </a:moveTo>
                  <a:lnTo>
                    <a:pt x="76401" y="191875"/>
                  </a:lnTo>
                  <a:lnTo>
                    <a:pt x="76401" y="150106"/>
                  </a:lnTo>
                  <a:lnTo>
                    <a:pt x="118347" y="150106"/>
                  </a:lnTo>
                  <a:lnTo>
                    <a:pt x="118347" y="192061"/>
                  </a:lnTo>
                  <a:lnTo>
                    <a:pt x="137822" y="192061"/>
                  </a:lnTo>
                  <a:lnTo>
                    <a:pt x="137822" y="94539"/>
                  </a:lnTo>
                  <a:lnTo>
                    <a:pt x="118347" y="94539"/>
                  </a:lnTo>
                  <a:lnTo>
                    <a:pt x="118347" y="134443"/>
                  </a:lnTo>
                  <a:lnTo>
                    <a:pt x="76401" y="134443"/>
                  </a:lnTo>
                  <a:lnTo>
                    <a:pt x="76401" y="94539"/>
                  </a:lnTo>
                  <a:lnTo>
                    <a:pt x="56926" y="94539"/>
                  </a:lnTo>
                  <a:lnTo>
                    <a:pt x="56926" y="191875"/>
                  </a:lnTo>
                  <a:close/>
                  <a:moveTo>
                    <a:pt x="229578" y="191875"/>
                  </a:moveTo>
                  <a:lnTo>
                    <a:pt x="247742" y="191875"/>
                  </a:lnTo>
                  <a:lnTo>
                    <a:pt x="247742" y="153835"/>
                  </a:lnTo>
                  <a:cubicBezTo>
                    <a:pt x="247742" y="139477"/>
                    <a:pt x="252798" y="133697"/>
                    <a:pt x="263284" y="133697"/>
                  </a:cubicBezTo>
                  <a:cubicBezTo>
                    <a:pt x="272273" y="133697"/>
                    <a:pt x="276392" y="139477"/>
                    <a:pt x="276392" y="151038"/>
                  </a:cubicBezTo>
                  <a:lnTo>
                    <a:pt x="276392" y="191875"/>
                  </a:lnTo>
                  <a:lnTo>
                    <a:pt x="294556" y="191875"/>
                  </a:lnTo>
                  <a:lnTo>
                    <a:pt x="294556" y="148614"/>
                  </a:lnTo>
                  <a:cubicBezTo>
                    <a:pt x="294556" y="131273"/>
                    <a:pt x="289313" y="119712"/>
                    <a:pt x="268715" y="119712"/>
                  </a:cubicBezTo>
                  <a:cubicBezTo>
                    <a:pt x="260476" y="119712"/>
                    <a:pt x="252049" y="123441"/>
                    <a:pt x="247180" y="131459"/>
                  </a:cubicBezTo>
                  <a:lnTo>
                    <a:pt x="246806" y="131459"/>
                  </a:lnTo>
                  <a:lnTo>
                    <a:pt x="246806" y="121577"/>
                  </a:lnTo>
                  <a:lnTo>
                    <a:pt x="229578" y="121577"/>
                  </a:lnTo>
                  <a:lnTo>
                    <a:pt x="229578" y="191875"/>
                  </a:lnTo>
                  <a:close/>
                  <a:moveTo>
                    <a:pt x="310099" y="191875"/>
                  </a:moveTo>
                  <a:lnTo>
                    <a:pt x="328263" y="191875"/>
                  </a:lnTo>
                  <a:lnTo>
                    <a:pt x="328263" y="153835"/>
                  </a:lnTo>
                  <a:lnTo>
                    <a:pt x="355228" y="191875"/>
                  </a:lnTo>
                  <a:lnTo>
                    <a:pt x="377886" y="191875"/>
                  </a:lnTo>
                  <a:lnTo>
                    <a:pt x="348299" y="152530"/>
                  </a:lnTo>
                  <a:lnTo>
                    <a:pt x="374516" y="121577"/>
                  </a:lnTo>
                  <a:lnTo>
                    <a:pt x="352794" y="121577"/>
                  </a:lnTo>
                  <a:lnTo>
                    <a:pt x="328263" y="151971"/>
                  </a:lnTo>
                  <a:lnTo>
                    <a:pt x="328263" y="94539"/>
                  </a:lnTo>
                  <a:lnTo>
                    <a:pt x="310099" y="94539"/>
                  </a:lnTo>
                  <a:lnTo>
                    <a:pt x="310099" y="191875"/>
                  </a:lnTo>
                  <a:close/>
                  <a:moveTo>
                    <a:pt x="455598" y="191875"/>
                  </a:moveTo>
                  <a:lnTo>
                    <a:pt x="473762" y="191875"/>
                  </a:lnTo>
                  <a:lnTo>
                    <a:pt x="473762" y="94539"/>
                  </a:lnTo>
                  <a:lnTo>
                    <a:pt x="455598" y="94539"/>
                  </a:lnTo>
                  <a:lnTo>
                    <a:pt x="455598" y="191875"/>
                  </a:lnTo>
                  <a:close/>
                </a:path>
              </a:pathLst>
            </a:custGeom>
            <a:solidFill>
              <a:srgbClr val="ED1C24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323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/ multiple imag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3">
            <a:extLst>
              <a:ext uri="{FF2B5EF4-FFF2-40B4-BE49-F238E27FC236}">
                <a16:creationId xmlns:a16="http://schemas.microsoft.com/office/drawing/2014/main" id="{07B67BED-B0D4-6748-B39E-93664B6AD2A4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1543792" y="3778443"/>
            <a:ext cx="6844558" cy="611879"/>
          </a:xfrm>
        </p:spPr>
        <p:txBody>
          <a:bodyPr anchor="b"/>
          <a:lstStyle>
            <a:lvl1pPr>
              <a:lnSpc>
                <a:spcPct val="75000"/>
              </a:lnSpc>
              <a:defRPr sz="3199" b="0" i="0" cap="all" baseline="0">
                <a:solidFill>
                  <a:srgbClr val="E1000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20A1828E-70A0-4D4F-A7FC-348C216849FE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57042" y="4518921"/>
            <a:ext cx="6831308" cy="252494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b="0" i="0">
                <a:solidFill>
                  <a:srgbClr val="5F6973"/>
                </a:solidFill>
                <a:latin typeface="Segoe UI Light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Bildplatzhalter 2">
            <a:extLst>
              <a:ext uri="{FF2B5EF4-FFF2-40B4-BE49-F238E27FC236}">
                <a16:creationId xmlns:a16="http://schemas.microsoft.com/office/drawing/2014/main" id="{D9CD1292-1F88-0B4F-A411-9CB442CB8F8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0" y="0"/>
            <a:ext cx="3606724" cy="1543050"/>
          </a:xfr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D44805D8-ECE8-1E4F-A67B-10076316331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690594" y="0"/>
            <a:ext cx="2679266" cy="3397351"/>
          </a:xfr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</p:txBody>
      </p:sp>
      <p:sp>
        <p:nvSpPr>
          <p:cNvPr id="15" name="Bildplatzhalter 2">
            <a:extLst>
              <a:ext uri="{FF2B5EF4-FFF2-40B4-BE49-F238E27FC236}">
                <a16:creationId xmlns:a16="http://schemas.microsoft.com/office/drawing/2014/main" id="{E8201A9C-30A1-3C42-85A4-6BB38E40D6D9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0" y="1626705"/>
            <a:ext cx="3606724" cy="1770646"/>
          </a:xfr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</p:txBody>
      </p:sp>
      <p:grpSp>
        <p:nvGrpSpPr>
          <p:cNvPr id="23" name="Picture 10">
            <a:extLst>
              <a:ext uri="{FF2B5EF4-FFF2-40B4-BE49-F238E27FC236}">
                <a16:creationId xmlns:a16="http://schemas.microsoft.com/office/drawing/2014/main" id="{3AB9DC6E-73A4-404F-8060-EE754893E832}"/>
              </a:ext>
            </a:extLst>
          </p:cNvPr>
          <p:cNvGrpSpPr/>
          <p:nvPr userDrawn="1"/>
        </p:nvGrpSpPr>
        <p:grpSpPr>
          <a:xfrm>
            <a:off x="8501063" y="4693072"/>
            <a:ext cx="531812" cy="294618"/>
            <a:chOff x="8501063" y="4693072"/>
            <a:chExt cx="531812" cy="294618"/>
          </a:xfrm>
          <a:noFill/>
        </p:grpSpPr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E1F2D1A7-4C96-0A41-9299-AFC61285E5C1}"/>
                </a:ext>
              </a:extLst>
            </p:cNvPr>
            <p:cNvSpPr/>
            <p:nvPr/>
          </p:nvSpPr>
          <p:spPr>
            <a:xfrm>
              <a:off x="8507617" y="4699411"/>
              <a:ext cx="517954" cy="281938"/>
            </a:xfrm>
            <a:custGeom>
              <a:avLst/>
              <a:gdLst>
                <a:gd name="connsiteX0" fmla="*/ 258790 w 517954"/>
                <a:gd name="connsiteY0" fmla="*/ 0 h 281938"/>
                <a:gd name="connsiteX1" fmla="*/ 0 w 517954"/>
                <a:gd name="connsiteY1" fmla="*/ 141156 h 281938"/>
                <a:gd name="connsiteX2" fmla="*/ 258977 w 517954"/>
                <a:gd name="connsiteY2" fmla="*/ 281938 h 281938"/>
                <a:gd name="connsiteX3" fmla="*/ 517955 w 517954"/>
                <a:gd name="connsiteY3" fmla="*/ 141156 h 281938"/>
                <a:gd name="connsiteX4" fmla="*/ 258790 w 517954"/>
                <a:gd name="connsiteY4" fmla="*/ 0 h 28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7954" h="281938">
                  <a:moveTo>
                    <a:pt x="258790" y="0"/>
                  </a:moveTo>
                  <a:cubicBezTo>
                    <a:pt x="116100" y="0"/>
                    <a:pt x="0" y="63399"/>
                    <a:pt x="0" y="141156"/>
                  </a:cubicBezTo>
                  <a:cubicBezTo>
                    <a:pt x="0" y="218912"/>
                    <a:pt x="116100" y="281938"/>
                    <a:pt x="258977" y="281938"/>
                  </a:cubicBezTo>
                  <a:cubicBezTo>
                    <a:pt x="401855" y="281938"/>
                    <a:pt x="517955" y="218726"/>
                    <a:pt x="517955" y="141156"/>
                  </a:cubicBezTo>
                  <a:cubicBezTo>
                    <a:pt x="517768" y="63399"/>
                    <a:pt x="401668" y="0"/>
                    <a:pt x="258790" y="0"/>
                  </a:cubicBezTo>
                  <a:close/>
                </a:path>
              </a:pathLst>
            </a:custGeom>
            <a:solidFill>
              <a:srgbClr val="FFFFFF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0847E0D-F925-D84E-8DFC-2603DAD401F4}"/>
                </a:ext>
              </a:extLst>
            </p:cNvPr>
            <p:cNvSpPr/>
            <p:nvPr/>
          </p:nvSpPr>
          <p:spPr>
            <a:xfrm>
              <a:off x="8501063" y="4693072"/>
              <a:ext cx="530875" cy="294618"/>
            </a:xfrm>
            <a:custGeom>
              <a:avLst/>
              <a:gdLst>
                <a:gd name="connsiteX0" fmla="*/ 265344 w 530875"/>
                <a:gd name="connsiteY0" fmla="*/ 0 h 294618"/>
                <a:gd name="connsiteX1" fmla="*/ 530876 w 530875"/>
                <a:gd name="connsiteY1" fmla="*/ 147309 h 294618"/>
                <a:gd name="connsiteX2" fmla="*/ 265532 w 530875"/>
                <a:gd name="connsiteY2" fmla="*/ 294618 h 294618"/>
                <a:gd name="connsiteX3" fmla="*/ 0 w 530875"/>
                <a:gd name="connsiteY3" fmla="*/ 147309 h 294618"/>
                <a:gd name="connsiteX4" fmla="*/ 265344 w 530875"/>
                <a:gd name="connsiteY4" fmla="*/ 0 h 294618"/>
                <a:gd name="connsiteX5" fmla="*/ 265344 w 530875"/>
                <a:gd name="connsiteY5" fmla="*/ 13239 h 294618"/>
                <a:gd name="connsiteX6" fmla="*/ 13483 w 530875"/>
                <a:gd name="connsiteY6" fmla="*/ 147309 h 294618"/>
                <a:gd name="connsiteX7" fmla="*/ 265532 w 530875"/>
                <a:gd name="connsiteY7" fmla="*/ 281192 h 294618"/>
                <a:gd name="connsiteX8" fmla="*/ 517580 w 530875"/>
                <a:gd name="connsiteY8" fmla="*/ 147309 h 294618"/>
                <a:gd name="connsiteX9" fmla="*/ 265344 w 530875"/>
                <a:gd name="connsiteY9" fmla="*/ 13239 h 294618"/>
                <a:gd name="connsiteX10" fmla="*/ 218717 w 530875"/>
                <a:gd name="connsiteY10" fmla="*/ 161481 h 294618"/>
                <a:gd name="connsiteX11" fmla="*/ 166472 w 530875"/>
                <a:gd name="connsiteY11" fmla="*/ 161481 h 294618"/>
                <a:gd name="connsiteX12" fmla="*/ 185011 w 530875"/>
                <a:gd name="connsiteY12" fmla="*/ 180314 h 294618"/>
                <a:gd name="connsiteX13" fmla="*/ 199991 w 530875"/>
                <a:gd name="connsiteY13" fmla="*/ 171177 h 294618"/>
                <a:gd name="connsiteX14" fmla="*/ 217032 w 530875"/>
                <a:gd name="connsiteY14" fmla="*/ 171177 h 294618"/>
                <a:gd name="connsiteX15" fmla="*/ 184262 w 530875"/>
                <a:gd name="connsiteY15" fmla="*/ 193926 h 294618"/>
                <a:gd name="connsiteX16" fmla="*/ 148121 w 530875"/>
                <a:gd name="connsiteY16" fmla="*/ 157005 h 294618"/>
                <a:gd name="connsiteX17" fmla="*/ 184262 w 530875"/>
                <a:gd name="connsiteY17" fmla="*/ 119898 h 294618"/>
                <a:gd name="connsiteX18" fmla="*/ 218717 w 530875"/>
                <a:gd name="connsiteY18" fmla="*/ 161481 h 294618"/>
                <a:gd name="connsiteX19" fmla="*/ 183887 w 530875"/>
                <a:gd name="connsiteY19" fmla="*/ 132951 h 294618"/>
                <a:gd name="connsiteX20" fmla="*/ 166659 w 530875"/>
                <a:gd name="connsiteY20" fmla="*/ 149360 h 294618"/>
                <a:gd name="connsiteX21" fmla="*/ 200553 w 530875"/>
                <a:gd name="connsiteY21" fmla="*/ 149360 h 294618"/>
                <a:gd name="connsiteX22" fmla="*/ 183887 w 530875"/>
                <a:gd name="connsiteY22" fmla="*/ 132951 h 294618"/>
                <a:gd name="connsiteX23" fmla="*/ 444924 w 530875"/>
                <a:gd name="connsiteY23" fmla="*/ 161481 h 294618"/>
                <a:gd name="connsiteX24" fmla="*/ 392680 w 530875"/>
                <a:gd name="connsiteY24" fmla="*/ 161481 h 294618"/>
                <a:gd name="connsiteX25" fmla="*/ 411218 w 530875"/>
                <a:gd name="connsiteY25" fmla="*/ 180314 h 294618"/>
                <a:gd name="connsiteX26" fmla="*/ 426199 w 530875"/>
                <a:gd name="connsiteY26" fmla="*/ 171177 h 294618"/>
                <a:gd name="connsiteX27" fmla="*/ 443239 w 530875"/>
                <a:gd name="connsiteY27" fmla="*/ 171177 h 294618"/>
                <a:gd name="connsiteX28" fmla="*/ 410469 w 530875"/>
                <a:gd name="connsiteY28" fmla="*/ 193926 h 294618"/>
                <a:gd name="connsiteX29" fmla="*/ 374328 w 530875"/>
                <a:gd name="connsiteY29" fmla="*/ 157005 h 294618"/>
                <a:gd name="connsiteX30" fmla="*/ 410469 w 530875"/>
                <a:gd name="connsiteY30" fmla="*/ 119898 h 294618"/>
                <a:gd name="connsiteX31" fmla="*/ 444924 w 530875"/>
                <a:gd name="connsiteY31" fmla="*/ 161481 h 294618"/>
                <a:gd name="connsiteX32" fmla="*/ 410094 w 530875"/>
                <a:gd name="connsiteY32" fmla="*/ 132951 h 294618"/>
                <a:gd name="connsiteX33" fmla="*/ 392867 w 530875"/>
                <a:gd name="connsiteY33" fmla="*/ 149360 h 294618"/>
                <a:gd name="connsiteX34" fmla="*/ 426760 w 530875"/>
                <a:gd name="connsiteY34" fmla="*/ 149360 h 294618"/>
                <a:gd name="connsiteX35" fmla="*/ 410094 w 530875"/>
                <a:gd name="connsiteY35" fmla="*/ 132951 h 294618"/>
                <a:gd name="connsiteX36" fmla="*/ 56926 w 530875"/>
                <a:gd name="connsiteY36" fmla="*/ 191875 h 294618"/>
                <a:gd name="connsiteX37" fmla="*/ 76401 w 530875"/>
                <a:gd name="connsiteY37" fmla="*/ 191875 h 294618"/>
                <a:gd name="connsiteX38" fmla="*/ 76401 w 530875"/>
                <a:gd name="connsiteY38" fmla="*/ 150106 h 294618"/>
                <a:gd name="connsiteX39" fmla="*/ 118347 w 530875"/>
                <a:gd name="connsiteY39" fmla="*/ 150106 h 294618"/>
                <a:gd name="connsiteX40" fmla="*/ 118347 w 530875"/>
                <a:gd name="connsiteY40" fmla="*/ 192061 h 294618"/>
                <a:gd name="connsiteX41" fmla="*/ 137822 w 530875"/>
                <a:gd name="connsiteY41" fmla="*/ 192061 h 294618"/>
                <a:gd name="connsiteX42" fmla="*/ 137822 w 530875"/>
                <a:gd name="connsiteY42" fmla="*/ 94539 h 294618"/>
                <a:gd name="connsiteX43" fmla="*/ 118347 w 530875"/>
                <a:gd name="connsiteY43" fmla="*/ 94539 h 294618"/>
                <a:gd name="connsiteX44" fmla="*/ 118347 w 530875"/>
                <a:gd name="connsiteY44" fmla="*/ 134443 h 294618"/>
                <a:gd name="connsiteX45" fmla="*/ 76401 w 530875"/>
                <a:gd name="connsiteY45" fmla="*/ 134443 h 294618"/>
                <a:gd name="connsiteX46" fmla="*/ 76401 w 530875"/>
                <a:gd name="connsiteY46" fmla="*/ 94539 h 294618"/>
                <a:gd name="connsiteX47" fmla="*/ 56926 w 530875"/>
                <a:gd name="connsiteY47" fmla="*/ 94539 h 294618"/>
                <a:gd name="connsiteX48" fmla="*/ 56926 w 530875"/>
                <a:gd name="connsiteY48" fmla="*/ 191875 h 294618"/>
                <a:gd name="connsiteX49" fmla="*/ 229578 w 530875"/>
                <a:gd name="connsiteY49" fmla="*/ 191875 h 294618"/>
                <a:gd name="connsiteX50" fmla="*/ 247742 w 530875"/>
                <a:gd name="connsiteY50" fmla="*/ 191875 h 294618"/>
                <a:gd name="connsiteX51" fmla="*/ 247742 w 530875"/>
                <a:gd name="connsiteY51" fmla="*/ 153835 h 294618"/>
                <a:gd name="connsiteX52" fmla="*/ 263284 w 530875"/>
                <a:gd name="connsiteY52" fmla="*/ 133697 h 294618"/>
                <a:gd name="connsiteX53" fmla="*/ 276392 w 530875"/>
                <a:gd name="connsiteY53" fmla="*/ 151038 h 294618"/>
                <a:gd name="connsiteX54" fmla="*/ 276392 w 530875"/>
                <a:gd name="connsiteY54" fmla="*/ 191875 h 294618"/>
                <a:gd name="connsiteX55" fmla="*/ 294556 w 530875"/>
                <a:gd name="connsiteY55" fmla="*/ 191875 h 294618"/>
                <a:gd name="connsiteX56" fmla="*/ 294556 w 530875"/>
                <a:gd name="connsiteY56" fmla="*/ 148614 h 294618"/>
                <a:gd name="connsiteX57" fmla="*/ 268715 w 530875"/>
                <a:gd name="connsiteY57" fmla="*/ 119712 h 294618"/>
                <a:gd name="connsiteX58" fmla="*/ 247180 w 530875"/>
                <a:gd name="connsiteY58" fmla="*/ 131459 h 294618"/>
                <a:gd name="connsiteX59" fmla="*/ 246806 w 530875"/>
                <a:gd name="connsiteY59" fmla="*/ 131459 h 294618"/>
                <a:gd name="connsiteX60" fmla="*/ 246806 w 530875"/>
                <a:gd name="connsiteY60" fmla="*/ 121577 h 294618"/>
                <a:gd name="connsiteX61" fmla="*/ 229578 w 530875"/>
                <a:gd name="connsiteY61" fmla="*/ 121577 h 294618"/>
                <a:gd name="connsiteX62" fmla="*/ 229578 w 530875"/>
                <a:gd name="connsiteY62" fmla="*/ 191875 h 294618"/>
                <a:gd name="connsiteX63" fmla="*/ 310099 w 530875"/>
                <a:gd name="connsiteY63" fmla="*/ 191875 h 294618"/>
                <a:gd name="connsiteX64" fmla="*/ 328263 w 530875"/>
                <a:gd name="connsiteY64" fmla="*/ 191875 h 294618"/>
                <a:gd name="connsiteX65" fmla="*/ 328263 w 530875"/>
                <a:gd name="connsiteY65" fmla="*/ 153835 h 294618"/>
                <a:gd name="connsiteX66" fmla="*/ 355228 w 530875"/>
                <a:gd name="connsiteY66" fmla="*/ 191875 h 294618"/>
                <a:gd name="connsiteX67" fmla="*/ 377886 w 530875"/>
                <a:gd name="connsiteY67" fmla="*/ 191875 h 294618"/>
                <a:gd name="connsiteX68" fmla="*/ 348299 w 530875"/>
                <a:gd name="connsiteY68" fmla="*/ 152530 h 294618"/>
                <a:gd name="connsiteX69" fmla="*/ 374516 w 530875"/>
                <a:gd name="connsiteY69" fmla="*/ 121577 h 294618"/>
                <a:gd name="connsiteX70" fmla="*/ 352794 w 530875"/>
                <a:gd name="connsiteY70" fmla="*/ 121577 h 294618"/>
                <a:gd name="connsiteX71" fmla="*/ 328263 w 530875"/>
                <a:gd name="connsiteY71" fmla="*/ 151971 h 294618"/>
                <a:gd name="connsiteX72" fmla="*/ 328263 w 530875"/>
                <a:gd name="connsiteY72" fmla="*/ 94539 h 294618"/>
                <a:gd name="connsiteX73" fmla="*/ 310099 w 530875"/>
                <a:gd name="connsiteY73" fmla="*/ 94539 h 294618"/>
                <a:gd name="connsiteX74" fmla="*/ 310099 w 530875"/>
                <a:gd name="connsiteY74" fmla="*/ 191875 h 294618"/>
                <a:gd name="connsiteX75" fmla="*/ 455598 w 530875"/>
                <a:gd name="connsiteY75" fmla="*/ 191875 h 294618"/>
                <a:gd name="connsiteX76" fmla="*/ 473762 w 530875"/>
                <a:gd name="connsiteY76" fmla="*/ 191875 h 294618"/>
                <a:gd name="connsiteX77" fmla="*/ 473762 w 530875"/>
                <a:gd name="connsiteY77" fmla="*/ 94539 h 294618"/>
                <a:gd name="connsiteX78" fmla="*/ 455598 w 530875"/>
                <a:gd name="connsiteY78" fmla="*/ 94539 h 294618"/>
                <a:gd name="connsiteX79" fmla="*/ 455598 w 530875"/>
                <a:gd name="connsiteY79" fmla="*/ 191875 h 294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30875" h="294618">
                  <a:moveTo>
                    <a:pt x="265344" y="0"/>
                  </a:moveTo>
                  <a:cubicBezTo>
                    <a:pt x="411967" y="0"/>
                    <a:pt x="530876" y="66009"/>
                    <a:pt x="530876" y="147309"/>
                  </a:cubicBezTo>
                  <a:cubicBezTo>
                    <a:pt x="530876" y="228609"/>
                    <a:pt x="411967" y="294618"/>
                    <a:pt x="265532" y="294618"/>
                  </a:cubicBezTo>
                  <a:cubicBezTo>
                    <a:pt x="118909" y="294618"/>
                    <a:pt x="0" y="228609"/>
                    <a:pt x="0" y="147309"/>
                  </a:cubicBezTo>
                  <a:cubicBezTo>
                    <a:pt x="0" y="66009"/>
                    <a:pt x="118909" y="0"/>
                    <a:pt x="265344" y="0"/>
                  </a:cubicBezTo>
                  <a:close/>
                  <a:moveTo>
                    <a:pt x="265344" y="13239"/>
                  </a:moveTo>
                  <a:cubicBezTo>
                    <a:pt x="126399" y="13239"/>
                    <a:pt x="13483" y="73468"/>
                    <a:pt x="13483" y="147309"/>
                  </a:cubicBezTo>
                  <a:cubicBezTo>
                    <a:pt x="13483" y="221150"/>
                    <a:pt x="126399" y="281192"/>
                    <a:pt x="265532" y="281192"/>
                  </a:cubicBezTo>
                  <a:cubicBezTo>
                    <a:pt x="404664" y="281192"/>
                    <a:pt x="517580" y="221150"/>
                    <a:pt x="517580" y="147309"/>
                  </a:cubicBezTo>
                  <a:cubicBezTo>
                    <a:pt x="517393" y="73468"/>
                    <a:pt x="404477" y="13239"/>
                    <a:pt x="265344" y="13239"/>
                  </a:cubicBezTo>
                  <a:close/>
                  <a:moveTo>
                    <a:pt x="218717" y="161481"/>
                  </a:moveTo>
                  <a:lnTo>
                    <a:pt x="166472" y="161481"/>
                  </a:lnTo>
                  <a:cubicBezTo>
                    <a:pt x="167034" y="174347"/>
                    <a:pt x="174337" y="180314"/>
                    <a:pt x="185011" y="180314"/>
                  </a:cubicBezTo>
                  <a:cubicBezTo>
                    <a:pt x="193063" y="180314"/>
                    <a:pt x="198493" y="175838"/>
                    <a:pt x="199991" y="171177"/>
                  </a:cubicBezTo>
                  <a:lnTo>
                    <a:pt x="217032" y="171177"/>
                  </a:lnTo>
                  <a:cubicBezTo>
                    <a:pt x="212538" y="186654"/>
                    <a:pt x="199991" y="193926"/>
                    <a:pt x="184262" y="193926"/>
                  </a:cubicBezTo>
                  <a:cubicBezTo>
                    <a:pt x="161978" y="193926"/>
                    <a:pt x="148121" y="178635"/>
                    <a:pt x="148121" y="157005"/>
                  </a:cubicBezTo>
                  <a:cubicBezTo>
                    <a:pt x="148121" y="135935"/>
                    <a:pt x="162727" y="119898"/>
                    <a:pt x="184262" y="119898"/>
                  </a:cubicBezTo>
                  <a:cubicBezTo>
                    <a:pt x="208605" y="119712"/>
                    <a:pt x="220215" y="139850"/>
                    <a:pt x="218717" y="161481"/>
                  </a:cubicBezTo>
                  <a:close/>
                  <a:moveTo>
                    <a:pt x="183887" y="132951"/>
                  </a:moveTo>
                  <a:cubicBezTo>
                    <a:pt x="173026" y="132951"/>
                    <a:pt x="167408" y="140223"/>
                    <a:pt x="166659" y="149360"/>
                  </a:cubicBezTo>
                  <a:lnTo>
                    <a:pt x="200553" y="149360"/>
                  </a:lnTo>
                  <a:cubicBezTo>
                    <a:pt x="199242" y="139664"/>
                    <a:pt x="195123" y="132951"/>
                    <a:pt x="183887" y="132951"/>
                  </a:cubicBezTo>
                  <a:close/>
                  <a:moveTo>
                    <a:pt x="444924" y="161481"/>
                  </a:moveTo>
                  <a:lnTo>
                    <a:pt x="392680" y="161481"/>
                  </a:lnTo>
                  <a:cubicBezTo>
                    <a:pt x="393241" y="174347"/>
                    <a:pt x="400544" y="180314"/>
                    <a:pt x="411218" y="180314"/>
                  </a:cubicBezTo>
                  <a:cubicBezTo>
                    <a:pt x="419270" y="180314"/>
                    <a:pt x="424701" y="175838"/>
                    <a:pt x="426199" y="171177"/>
                  </a:cubicBezTo>
                  <a:lnTo>
                    <a:pt x="443239" y="171177"/>
                  </a:lnTo>
                  <a:cubicBezTo>
                    <a:pt x="438932" y="186654"/>
                    <a:pt x="426199" y="193926"/>
                    <a:pt x="410469" y="193926"/>
                  </a:cubicBezTo>
                  <a:cubicBezTo>
                    <a:pt x="388185" y="193926"/>
                    <a:pt x="374328" y="178635"/>
                    <a:pt x="374328" y="157005"/>
                  </a:cubicBezTo>
                  <a:cubicBezTo>
                    <a:pt x="374328" y="135935"/>
                    <a:pt x="388934" y="119898"/>
                    <a:pt x="410469" y="119898"/>
                  </a:cubicBezTo>
                  <a:cubicBezTo>
                    <a:pt x="434625" y="119712"/>
                    <a:pt x="446235" y="139850"/>
                    <a:pt x="444924" y="161481"/>
                  </a:cubicBezTo>
                  <a:close/>
                  <a:moveTo>
                    <a:pt x="410094" y="132951"/>
                  </a:moveTo>
                  <a:cubicBezTo>
                    <a:pt x="399234" y="132951"/>
                    <a:pt x="393616" y="140223"/>
                    <a:pt x="392867" y="149360"/>
                  </a:cubicBezTo>
                  <a:lnTo>
                    <a:pt x="426760" y="149360"/>
                  </a:lnTo>
                  <a:cubicBezTo>
                    <a:pt x="425450" y="139664"/>
                    <a:pt x="421330" y="132951"/>
                    <a:pt x="410094" y="132951"/>
                  </a:cubicBezTo>
                  <a:close/>
                  <a:moveTo>
                    <a:pt x="56926" y="191875"/>
                  </a:moveTo>
                  <a:lnTo>
                    <a:pt x="76401" y="191875"/>
                  </a:lnTo>
                  <a:lnTo>
                    <a:pt x="76401" y="150106"/>
                  </a:lnTo>
                  <a:lnTo>
                    <a:pt x="118347" y="150106"/>
                  </a:lnTo>
                  <a:lnTo>
                    <a:pt x="118347" y="192061"/>
                  </a:lnTo>
                  <a:lnTo>
                    <a:pt x="137822" y="192061"/>
                  </a:lnTo>
                  <a:lnTo>
                    <a:pt x="137822" y="94539"/>
                  </a:lnTo>
                  <a:lnTo>
                    <a:pt x="118347" y="94539"/>
                  </a:lnTo>
                  <a:lnTo>
                    <a:pt x="118347" y="134443"/>
                  </a:lnTo>
                  <a:lnTo>
                    <a:pt x="76401" y="134443"/>
                  </a:lnTo>
                  <a:lnTo>
                    <a:pt x="76401" y="94539"/>
                  </a:lnTo>
                  <a:lnTo>
                    <a:pt x="56926" y="94539"/>
                  </a:lnTo>
                  <a:lnTo>
                    <a:pt x="56926" y="191875"/>
                  </a:lnTo>
                  <a:close/>
                  <a:moveTo>
                    <a:pt x="229578" y="191875"/>
                  </a:moveTo>
                  <a:lnTo>
                    <a:pt x="247742" y="191875"/>
                  </a:lnTo>
                  <a:lnTo>
                    <a:pt x="247742" y="153835"/>
                  </a:lnTo>
                  <a:cubicBezTo>
                    <a:pt x="247742" y="139477"/>
                    <a:pt x="252798" y="133697"/>
                    <a:pt x="263284" y="133697"/>
                  </a:cubicBezTo>
                  <a:cubicBezTo>
                    <a:pt x="272273" y="133697"/>
                    <a:pt x="276392" y="139477"/>
                    <a:pt x="276392" y="151038"/>
                  </a:cubicBezTo>
                  <a:lnTo>
                    <a:pt x="276392" y="191875"/>
                  </a:lnTo>
                  <a:lnTo>
                    <a:pt x="294556" y="191875"/>
                  </a:lnTo>
                  <a:lnTo>
                    <a:pt x="294556" y="148614"/>
                  </a:lnTo>
                  <a:cubicBezTo>
                    <a:pt x="294556" y="131273"/>
                    <a:pt x="289313" y="119712"/>
                    <a:pt x="268715" y="119712"/>
                  </a:cubicBezTo>
                  <a:cubicBezTo>
                    <a:pt x="260476" y="119712"/>
                    <a:pt x="252049" y="123441"/>
                    <a:pt x="247180" y="131459"/>
                  </a:cubicBezTo>
                  <a:lnTo>
                    <a:pt x="246806" y="131459"/>
                  </a:lnTo>
                  <a:lnTo>
                    <a:pt x="246806" y="121577"/>
                  </a:lnTo>
                  <a:lnTo>
                    <a:pt x="229578" y="121577"/>
                  </a:lnTo>
                  <a:lnTo>
                    <a:pt x="229578" y="191875"/>
                  </a:lnTo>
                  <a:close/>
                  <a:moveTo>
                    <a:pt x="310099" y="191875"/>
                  </a:moveTo>
                  <a:lnTo>
                    <a:pt x="328263" y="191875"/>
                  </a:lnTo>
                  <a:lnTo>
                    <a:pt x="328263" y="153835"/>
                  </a:lnTo>
                  <a:lnTo>
                    <a:pt x="355228" y="191875"/>
                  </a:lnTo>
                  <a:lnTo>
                    <a:pt x="377886" y="191875"/>
                  </a:lnTo>
                  <a:lnTo>
                    <a:pt x="348299" y="152530"/>
                  </a:lnTo>
                  <a:lnTo>
                    <a:pt x="374516" y="121577"/>
                  </a:lnTo>
                  <a:lnTo>
                    <a:pt x="352794" y="121577"/>
                  </a:lnTo>
                  <a:lnTo>
                    <a:pt x="328263" y="151971"/>
                  </a:lnTo>
                  <a:lnTo>
                    <a:pt x="328263" y="94539"/>
                  </a:lnTo>
                  <a:lnTo>
                    <a:pt x="310099" y="94539"/>
                  </a:lnTo>
                  <a:lnTo>
                    <a:pt x="310099" y="191875"/>
                  </a:lnTo>
                  <a:close/>
                  <a:moveTo>
                    <a:pt x="455598" y="191875"/>
                  </a:moveTo>
                  <a:lnTo>
                    <a:pt x="473762" y="191875"/>
                  </a:lnTo>
                  <a:lnTo>
                    <a:pt x="473762" y="94539"/>
                  </a:lnTo>
                  <a:lnTo>
                    <a:pt x="455598" y="94539"/>
                  </a:lnTo>
                  <a:lnTo>
                    <a:pt x="455598" y="191875"/>
                  </a:lnTo>
                  <a:close/>
                </a:path>
              </a:pathLst>
            </a:custGeom>
            <a:solidFill>
              <a:srgbClr val="ED1C24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0801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/ multiple images B (shor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ildplatzhalter 2">
            <a:extLst>
              <a:ext uri="{FF2B5EF4-FFF2-40B4-BE49-F238E27FC236}">
                <a16:creationId xmlns:a16="http://schemas.microsoft.com/office/drawing/2014/main" id="{4DFD344D-A804-0A41-B65B-EAD065CF9C1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0" y="0"/>
            <a:ext cx="3606724" cy="1543050"/>
          </a:xfr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07B67BED-B0D4-6748-B39E-93664B6AD2A4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1543792" y="3778443"/>
            <a:ext cx="6844558" cy="611879"/>
          </a:xfrm>
        </p:spPr>
        <p:txBody>
          <a:bodyPr anchor="b"/>
          <a:lstStyle>
            <a:lvl1pPr>
              <a:lnSpc>
                <a:spcPct val="75000"/>
              </a:lnSpc>
              <a:defRPr sz="4600" b="0" i="0" cap="all" baseline="0">
                <a:solidFill>
                  <a:srgbClr val="E1000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20A1828E-70A0-4D4F-A7FC-348C216849FE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57042" y="4518921"/>
            <a:ext cx="6831308" cy="252494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b="0" i="0">
                <a:solidFill>
                  <a:srgbClr val="5F6973"/>
                </a:solidFill>
                <a:latin typeface="Segoe UI Light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6349858E-B2B5-CB4F-99F6-152E5E51523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690594" y="0"/>
            <a:ext cx="2679266" cy="3397351"/>
          </a:xfr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19DDABD2-1194-4740-B2FF-72B8FDC2EE9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0" y="1626705"/>
            <a:ext cx="3606724" cy="1770646"/>
          </a:xfr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</p:txBody>
      </p:sp>
      <p:grpSp>
        <p:nvGrpSpPr>
          <p:cNvPr id="23" name="Picture 10">
            <a:extLst>
              <a:ext uri="{FF2B5EF4-FFF2-40B4-BE49-F238E27FC236}">
                <a16:creationId xmlns:a16="http://schemas.microsoft.com/office/drawing/2014/main" id="{AA0695EA-68EC-0541-979A-15A3548E92FE}"/>
              </a:ext>
            </a:extLst>
          </p:cNvPr>
          <p:cNvGrpSpPr/>
          <p:nvPr userDrawn="1"/>
        </p:nvGrpSpPr>
        <p:grpSpPr>
          <a:xfrm>
            <a:off x="8501063" y="4693072"/>
            <a:ext cx="531812" cy="294618"/>
            <a:chOff x="8501063" y="4693072"/>
            <a:chExt cx="531812" cy="294618"/>
          </a:xfrm>
          <a:noFill/>
        </p:grpSpPr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23D764C3-F5D0-BD4B-A172-9C3C2981EB02}"/>
                </a:ext>
              </a:extLst>
            </p:cNvPr>
            <p:cNvSpPr/>
            <p:nvPr/>
          </p:nvSpPr>
          <p:spPr>
            <a:xfrm>
              <a:off x="8507617" y="4699411"/>
              <a:ext cx="517954" cy="281938"/>
            </a:xfrm>
            <a:custGeom>
              <a:avLst/>
              <a:gdLst>
                <a:gd name="connsiteX0" fmla="*/ 258790 w 517954"/>
                <a:gd name="connsiteY0" fmla="*/ 0 h 281938"/>
                <a:gd name="connsiteX1" fmla="*/ 0 w 517954"/>
                <a:gd name="connsiteY1" fmla="*/ 141156 h 281938"/>
                <a:gd name="connsiteX2" fmla="*/ 258977 w 517954"/>
                <a:gd name="connsiteY2" fmla="*/ 281938 h 281938"/>
                <a:gd name="connsiteX3" fmla="*/ 517955 w 517954"/>
                <a:gd name="connsiteY3" fmla="*/ 141156 h 281938"/>
                <a:gd name="connsiteX4" fmla="*/ 258790 w 517954"/>
                <a:gd name="connsiteY4" fmla="*/ 0 h 28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7954" h="281938">
                  <a:moveTo>
                    <a:pt x="258790" y="0"/>
                  </a:moveTo>
                  <a:cubicBezTo>
                    <a:pt x="116100" y="0"/>
                    <a:pt x="0" y="63399"/>
                    <a:pt x="0" y="141156"/>
                  </a:cubicBezTo>
                  <a:cubicBezTo>
                    <a:pt x="0" y="218912"/>
                    <a:pt x="116100" y="281938"/>
                    <a:pt x="258977" y="281938"/>
                  </a:cubicBezTo>
                  <a:cubicBezTo>
                    <a:pt x="401855" y="281938"/>
                    <a:pt x="517955" y="218726"/>
                    <a:pt x="517955" y="141156"/>
                  </a:cubicBezTo>
                  <a:cubicBezTo>
                    <a:pt x="517768" y="63399"/>
                    <a:pt x="401668" y="0"/>
                    <a:pt x="258790" y="0"/>
                  </a:cubicBezTo>
                  <a:close/>
                </a:path>
              </a:pathLst>
            </a:custGeom>
            <a:solidFill>
              <a:srgbClr val="FFFFFF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40AAA129-2D2B-6F42-8732-10628B563F8B}"/>
                </a:ext>
              </a:extLst>
            </p:cNvPr>
            <p:cNvSpPr/>
            <p:nvPr/>
          </p:nvSpPr>
          <p:spPr>
            <a:xfrm>
              <a:off x="8501063" y="4693072"/>
              <a:ext cx="530875" cy="294618"/>
            </a:xfrm>
            <a:custGeom>
              <a:avLst/>
              <a:gdLst>
                <a:gd name="connsiteX0" fmla="*/ 265344 w 530875"/>
                <a:gd name="connsiteY0" fmla="*/ 0 h 294618"/>
                <a:gd name="connsiteX1" fmla="*/ 530876 w 530875"/>
                <a:gd name="connsiteY1" fmla="*/ 147309 h 294618"/>
                <a:gd name="connsiteX2" fmla="*/ 265532 w 530875"/>
                <a:gd name="connsiteY2" fmla="*/ 294618 h 294618"/>
                <a:gd name="connsiteX3" fmla="*/ 0 w 530875"/>
                <a:gd name="connsiteY3" fmla="*/ 147309 h 294618"/>
                <a:gd name="connsiteX4" fmla="*/ 265344 w 530875"/>
                <a:gd name="connsiteY4" fmla="*/ 0 h 294618"/>
                <a:gd name="connsiteX5" fmla="*/ 265344 w 530875"/>
                <a:gd name="connsiteY5" fmla="*/ 13239 h 294618"/>
                <a:gd name="connsiteX6" fmla="*/ 13483 w 530875"/>
                <a:gd name="connsiteY6" fmla="*/ 147309 h 294618"/>
                <a:gd name="connsiteX7" fmla="*/ 265532 w 530875"/>
                <a:gd name="connsiteY7" fmla="*/ 281192 h 294618"/>
                <a:gd name="connsiteX8" fmla="*/ 517580 w 530875"/>
                <a:gd name="connsiteY8" fmla="*/ 147309 h 294618"/>
                <a:gd name="connsiteX9" fmla="*/ 265344 w 530875"/>
                <a:gd name="connsiteY9" fmla="*/ 13239 h 294618"/>
                <a:gd name="connsiteX10" fmla="*/ 218717 w 530875"/>
                <a:gd name="connsiteY10" fmla="*/ 161481 h 294618"/>
                <a:gd name="connsiteX11" fmla="*/ 166472 w 530875"/>
                <a:gd name="connsiteY11" fmla="*/ 161481 h 294618"/>
                <a:gd name="connsiteX12" fmla="*/ 185011 w 530875"/>
                <a:gd name="connsiteY12" fmla="*/ 180314 h 294618"/>
                <a:gd name="connsiteX13" fmla="*/ 199991 w 530875"/>
                <a:gd name="connsiteY13" fmla="*/ 171177 h 294618"/>
                <a:gd name="connsiteX14" fmla="*/ 217032 w 530875"/>
                <a:gd name="connsiteY14" fmla="*/ 171177 h 294618"/>
                <a:gd name="connsiteX15" fmla="*/ 184262 w 530875"/>
                <a:gd name="connsiteY15" fmla="*/ 193926 h 294618"/>
                <a:gd name="connsiteX16" fmla="*/ 148121 w 530875"/>
                <a:gd name="connsiteY16" fmla="*/ 157005 h 294618"/>
                <a:gd name="connsiteX17" fmla="*/ 184262 w 530875"/>
                <a:gd name="connsiteY17" fmla="*/ 119898 h 294618"/>
                <a:gd name="connsiteX18" fmla="*/ 218717 w 530875"/>
                <a:gd name="connsiteY18" fmla="*/ 161481 h 294618"/>
                <a:gd name="connsiteX19" fmla="*/ 183887 w 530875"/>
                <a:gd name="connsiteY19" fmla="*/ 132951 h 294618"/>
                <a:gd name="connsiteX20" fmla="*/ 166659 w 530875"/>
                <a:gd name="connsiteY20" fmla="*/ 149360 h 294618"/>
                <a:gd name="connsiteX21" fmla="*/ 200553 w 530875"/>
                <a:gd name="connsiteY21" fmla="*/ 149360 h 294618"/>
                <a:gd name="connsiteX22" fmla="*/ 183887 w 530875"/>
                <a:gd name="connsiteY22" fmla="*/ 132951 h 294618"/>
                <a:gd name="connsiteX23" fmla="*/ 444924 w 530875"/>
                <a:gd name="connsiteY23" fmla="*/ 161481 h 294618"/>
                <a:gd name="connsiteX24" fmla="*/ 392680 w 530875"/>
                <a:gd name="connsiteY24" fmla="*/ 161481 h 294618"/>
                <a:gd name="connsiteX25" fmla="*/ 411218 w 530875"/>
                <a:gd name="connsiteY25" fmla="*/ 180314 h 294618"/>
                <a:gd name="connsiteX26" fmla="*/ 426199 w 530875"/>
                <a:gd name="connsiteY26" fmla="*/ 171177 h 294618"/>
                <a:gd name="connsiteX27" fmla="*/ 443239 w 530875"/>
                <a:gd name="connsiteY27" fmla="*/ 171177 h 294618"/>
                <a:gd name="connsiteX28" fmla="*/ 410469 w 530875"/>
                <a:gd name="connsiteY28" fmla="*/ 193926 h 294618"/>
                <a:gd name="connsiteX29" fmla="*/ 374328 w 530875"/>
                <a:gd name="connsiteY29" fmla="*/ 157005 h 294618"/>
                <a:gd name="connsiteX30" fmla="*/ 410469 w 530875"/>
                <a:gd name="connsiteY30" fmla="*/ 119898 h 294618"/>
                <a:gd name="connsiteX31" fmla="*/ 444924 w 530875"/>
                <a:gd name="connsiteY31" fmla="*/ 161481 h 294618"/>
                <a:gd name="connsiteX32" fmla="*/ 410094 w 530875"/>
                <a:gd name="connsiteY32" fmla="*/ 132951 h 294618"/>
                <a:gd name="connsiteX33" fmla="*/ 392867 w 530875"/>
                <a:gd name="connsiteY33" fmla="*/ 149360 h 294618"/>
                <a:gd name="connsiteX34" fmla="*/ 426760 w 530875"/>
                <a:gd name="connsiteY34" fmla="*/ 149360 h 294618"/>
                <a:gd name="connsiteX35" fmla="*/ 410094 w 530875"/>
                <a:gd name="connsiteY35" fmla="*/ 132951 h 294618"/>
                <a:gd name="connsiteX36" fmla="*/ 56926 w 530875"/>
                <a:gd name="connsiteY36" fmla="*/ 191875 h 294618"/>
                <a:gd name="connsiteX37" fmla="*/ 76401 w 530875"/>
                <a:gd name="connsiteY37" fmla="*/ 191875 h 294618"/>
                <a:gd name="connsiteX38" fmla="*/ 76401 w 530875"/>
                <a:gd name="connsiteY38" fmla="*/ 150106 h 294618"/>
                <a:gd name="connsiteX39" fmla="*/ 118347 w 530875"/>
                <a:gd name="connsiteY39" fmla="*/ 150106 h 294618"/>
                <a:gd name="connsiteX40" fmla="*/ 118347 w 530875"/>
                <a:gd name="connsiteY40" fmla="*/ 192061 h 294618"/>
                <a:gd name="connsiteX41" fmla="*/ 137822 w 530875"/>
                <a:gd name="connsiteY41" fmla="*/ 192061 h 294618"/>
                <a:gd name="connsiteX42" fmla="*/ 137822 w 530875"/>
                <a:gd name="connsiteY42" fmla="*/ 94539 h 294618"/>
                <a:gd name="connsiteX43" fmla="*/ 118347 w 530875"/>
                <a:gd name="connsiteY43" fmla="*/ 94539 h 294618"/>
                <a:gd name="connsiteX44" fmla="*/ 118347 w 530875"/>
                <a:gd name="connsiteY44" fmla="*/ 134443 h 294618"/>
                <a:gd name="connsiteX45" fmla="*/ 76401 w 530875"/>
                <a:gd name="connsiteY45" fmla="*/ 134443 h 294618"/>
                <a:gd name="connsiteX46" fmla="*/ 76401 w 530875"/>
                <a:gd name="connsiteY46" fmla="*/ 94539 h 294618"/>
                <a:gd name="connsiteX47" fmla="*/ 56926 w 530875"/>
                <a:gd name="connsiteY47" fmla="*/ 94539 h 294618"/>
                <a:gd name="connsiteX48" fmla="*/ 56926 w 530875"/>
                <a:gd name="connsiteY48" fmla="*/ 191875 h 294618"/>
                <a:gd name="connsiteX49" fmla="*/ 229578 w 530875"/>
                <a:gd name="connsiteY49" fmla="*/ 191875 h 294618"/>
                <a:gd name="connsiteX50" fmla="*/ 247742 w 530875"/>
                <a:gd name="connsiteY50" fmla="*/ 191875 h 294618"/>
                <a:gd name="connsiteX51" fmla="*/ 247742 w 530875"/>
                <a:gd name="connsiteY51" fmla="*/ 153835 h 294618"/>
                <a:gd name="connsiteX52" fmla="*/ 263284 w 530875"/>
                <a:gd name="connsiteY52" fmla="*/ 133697 h 294618"/>
                <a:gd name="connsiteX53" fmla="*/ 276392 w 530875"/>
                <a:gd name="connsiteY53" fmla="*/ 151038 h 294618"/>
                <a:gd name="connsiteX54" fmla="*/ 276392 w 530875"/>
                <a:gd name="connsiteY54" fmla="*/ 191875 h 294618"/>
                <a:gd name="connsiteX55" fmla="*/ 294556 w 530875"/>
                <a:gd name="connsiteY55" fmla="*/ 191875 h 294618"/>
                <a:gd name="connsiteX56" fmla="*/ 294556 w 530875"/>
                <a:gd name="connsiteY56" fmla="*/ 148614 h 294618"/>
                <a:gd name="connsiteX57" fmla="*/ 268715 w 530875"/>
                <a:gd name="connsiteY57" fmla="*/ 119712 h 294618"/>
                <a:gd name="connsiteX58" fmla="*/ 247180 w 530875"/>
                <a:gd name="connsiteY58" fmla="*/ 131459 h 294618"/>
                <a:gd name="connsiteX59" fmla="*/ 246806 w 530875"/>
                <a:gd name="connsiteY59" fmla="*/ 131459 h 294618"/>
                <a:gd name="connsiteX60" fmla="*/ 246806 w 530875"/>
                <a:gd name="connsiteY60" fmla="*/ 121577 h 294618"/>
                <a:gd name="connsiteX61" fmla="*/ 229578 w 530875"/>
                <a:gd name="connsiteY61" fmla="*/ 121577 h 294618"/>
                <a:gd name="connsiteX62" fmla="*/ 229578 w 530875"/>
                <a:gd name="connsiteY62" fmla="*/ 191875 h 294618"/>
                <a:gd name="connsiteX63" fmla="*/ 310099 w 530875"/>
                <a:gd name="connsiteY63" fmla="*/ 191875 h 294618"/>
                <a:gd name="connsiteX64" fmla="*/ 328263 w 530875"/>
                <a:gd name="connsiteY64" fmla="*/ 191875 h 294618"/>
                <a:gd name="connsiteX65" fmla="*/ 328263 w 530875"/>
                <a:gd name="connsiteY65" fmla="*/ 153835 h 294618"/>
                <a:gd name="connsiteX66" fmla="*/ 355228 w 530875"/>
                <a:gd name="connsiteY66" fmla="*/ 191875 h 294618"/>
                <a:gd name="connsiteX67" fmla="*/ 377886 w 530875"/>
                <a:gd name="connsiteY67" fmla="*/ 191875 h 294618"/>
                <a:gd name="connsiteX68" fmla="*/ 348299 w 530875"/>
                <a:gd name="connsiteY68" fmla="*/ 152530 h 294618"/>
                <a:gd name="connsiteX69" fmla="*/ 374516 w 530875"/>
                <a:gd name="connsiteY69" fmla="*/ 121577 h 294618"/>
                <a:gd name="connsiteX70" fmla="*/ 352794 w 530875"/>
                <a:gd name="connsiteY70" fmla="*/ 121577 h 294618"/>
                <a:gd name="connsiteX71" fmla="*/ 328263 w 530875"/>
                <a:gd name="connsiteY71" fmla="*/ 151971 h 294618"/>
                <a:gd name="connsiteX72" fmla="*/ 328263 w 530875"/>
                <a:gd name="connsiteY72" fmla="*/ 94539 h 294618"/>
                <a:gd name="connsiteX73" fmla="*/ 310099 w 530875"/>
                <a:gd name="connsiteY73" fmla="*/ 94539 h 294618"/>
                <a:gd name="connsiteX74" fmla="*/ 310099 w 530875"/>
                <a:gd name="connsiteY74" fmla="*/ 191875 h 294618"/>
                <a:gd name="connsiteX75" fmla="*/ 455598 w 530875"/>
                <a:gd name="connsiteY75" fmla="*/ 191875 h 294618"/>
                <a:gd name="connsiteX76" fmla="*/ 473762 w 530875"/>
                <a:gd name="connsiteY76" fmla="*/ 191875 h 294618"/>
                <a:gd name="connsiteX77" fmla="*/ 473762 w 530875"/>
                <a:gd name="connsiteY77" fmla="*/ 94539 h 294618"/>
                <a:gd name="connsiteX78" fmla="*/ 455598 w 530875"/>
                <a:gd name="connsiteY78" fmla="*/ 94539 h 294618"/>
                <a:gd name="connsiteX79" fmla="*/ 455598 w 530875"/>
                <a:gd name="connsiteY79" fmla="*/ 191875 h 294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30875" h="294618">
                  <a:moveTo>
                    <a:pt x="265344" y="0"/>
                  </a:moveTo>
                  <a:cubicBezTo>
                    <a:pt x="411967" y="0"/>
                    <a:pt x="530876" y="66009"/>
                    <a:pt x="530876" y="147309"/>
                  </a:cubicBezTo>
                  <a:cubicBezTo>
                    <a:pt x="530876" y="228609"/>
                    <a:pt x="411967" y="294618"/>
                    <a:pt x="265532" y="294618"/>
                  </a:cubicBezTo>
                  <a:cubicBezTo>
                    <a:pt x="118909" y="294618"/>
                    <a:pt x="0" y="228609"/>
                    <a:pt x="0" y="147309"/>
                  </a:cubicBezTo>
                  <a:cubicBezTo>
                    <a:pt x="0" y="66009"/>
                    <a:pt x="118909" y="0"/>
                    <a:pt x="265344" y="0"/>
                  </a:cubicBezTo>
                  <a:close/>
                  <a:moveTo>
                    <a:pt x="265344" y="13239"/>
                  </a:moveTo>
                  <a:cubicBezTo>
                    <a:pt x="126399" y="13239"/>
                    <a:pt x="13483" y="73468"/>
                    <a:pt x="13483" y="147309"/>
                  </a:cubicBezTo>
                  <a:cubicBezTo>
                    <a:pt x="13483" y="221150"/>
                    <a:pt x="126399" y="281192"/>
                    <a:pt x="265532" y="281192"/>
                  </a:cubicBezTo>
                  <a:cubicBezTo>
                    <a:pt x="404664" y="281192"/>
                    <a:pt x="517580" y="221150"/>
                    <a:pt x="517580" y="147309"/>
                  </a:cubicBezTo>
                  <a:cubicBezTo>
                    <a:pt x="517393" y="73468"/>
                    <a:pt x="404477" y="13239"/>
                    <a:pt x="265344" y="13239"/>
                  </a:cubicBezTo>
                  <a:close/>
                  <a:moveTo>
                    <a:pt x="218717" y="161481"/>
                  </a:moveTo>
                  <a:lnTo>
                    <a:pt x="166472" y="161481"/>
                  </a:lnTo>
                  <a:cubicBezTo>
                    <a:pt x="167034" y="174347"/>
                    <a:pt x="174337" y="180314"/>
                    <a:pt x="185011" y="180314"/>
                  </a:cubicBezTo>
                  <a:cubicBezTo>
                    <a:pt x="193063" y="180314"/>
                    <a:pt x="198493" y="175838"/>
                    <a:pt x="199991" y="171177"/>
                  </a:cubicBezTo>
                  <a:lnTo>
                    <a:pt x="217032" y="171177"/>
                  </a:lnTo>
                  <a:cubicBezTo>
                    <a:pt x="212538" y="186654"/>
                    <a:pt x="199991" y="193926"/>
                    <a:pt x="184262" y="193926"/>
                  </a:cubicBezTo>
                  <a:cubicBezTo>
                    <a:pt x="161978" y="193926"/>
                    <a:pt x="148121" y="178635"/>
                    <a:pt x="148121" y="157005"/>
                  </a:cubicBezTo>
                  <a:cubicBezTo>
                    <a:pt x="148121" y="135935"/>
                    <a:pt x="162727" y="119898"/>
                    <a:pt x="184262" y="119898"/>
                  </a:cubicBezTo>
                  <a:cubicBezTo>
                    <a:pt x="208605" y="119712"/>
                    <a:pt x="220215" y="139850"/>
                    <a:pt x="218717" y="161481"/>
                  </a:cubicBezTo>
                  <a:close/>
                  <a:moveTo>
                    <a:pt x="183887" y="132951"/>
                  </a:moveTo>
                  <a:cubicBezTo>
                    <a:pt x="173026" y="132951"/>
                    <a:pt x="167408" y="140223"/>
                    <a:pt x="166659" y="149360"/>
                  </a:cubicBezTo>
                  <a:lnTo>
                    <a:pt x="200553" y="149360"/>
                  </a:lnTo>
                  <a:cubicBezTo>
                    <a:pt x="199242" y="139664"/>
                    <a:pt x="195123" y="132951"/>
                    <a:pt x="183887" y="132951"/>
                  </a:cubicBezTo>
                  <a:close/>
                  <a:moveTo>
                    <a:pt x="444924" y="161481"/>
                  </a:moveTo>
                  <a:lnTo>
                    <a:pt x="392680" y="161481"/>
                  </a:lnTo>
                  <a:cubicBezTo>
                    <a:pt x="393241" y="174347"/>
                    <a:pt x="400544" y="180314"/>
                    <a:pt x="411218" y="180314"/>
                  </a:cubicBezTo>
                  <a:cubicBezTo>
                    <a:pt x="419270" y="180314"/>
                    <a:pt x="424701" y="175838"/>
                    <a:pt x="426199" y="171177"/>
                  </a:cubicBezTo>
                  <a:lnTo>
                    <a:pt x="443239" y="171177"/>
                  </a:lnTo>
                  <a:cubicBezTo>
                    <a:pt x="438932" y="186654"/>
                    <a:pt x="426199" y="193926"/>
                    <a:pt x="410469" y="193926"/>
                  </a:cubicBezTo>
                  <a:cubicBezTo>
                    <a:pt x="388185" y="193926"/>
                    <a:pt x="374328" y="178635"/>
                    <a:pt x="374328" y="157005"/>
                  </a:cubicBezTo>
                  <a:cubicBezTo>
                    <a:pt x="374328" y="135935"/>
                    <a:pt x="388934" y="119898"/>
                    <a:pt x="410469" y="119898"/>
                  </a:cubicBezTo>
                  <a:cubicBezTo>
                    <a:pt x="434625" y="119712"/>
                    <a:pt x="446235" y="139850"/>
                    <a:pt x="444924" y="161481"/>
                  </a:cubicBezTo>
                  <a:close/>
                  <a:moveTo>
                    <a:pt x="410094" y="132951"/>
                  </a:moveTo>
                  <a:cubicBezTo>
                    <a:pt x="399234" y="132951"/>
                    <a:pt x="393616" y="140223"/>
                    <a:pt x="392867" y="149360"/>
                  </a:cubicBezTo>
                  <a:lnTo>
                    <a:pt x="426760" y="149360"/>
                  </a:lnTo>
                  <a:cubicBezTo>
                    <a:pt x="425450" y="139664"/>
                    <a:pt x="421330" y="132951"/>
                    <a:pt x="410094" y="132951"/>
                  </a:cubicBezTo>
                  <a:close/>
                  <a:moveTo>
                    <a:pt x="56926" y="191875"/>
                  </a:moveTo>
                  <a:lnTo>
                    <a:pt x="76401" y="191875"/>
                  </a:lnTo>
                  <a:lnTo>
                    <a:pt x="76401" y="150106"/>
                  </a:lnTo>
                  <a:lnTo>
                    <a:pt x="118347" y="150106"/>
                  </a:lnTo>
                  <a:lnTo>
                    <a:pt x="118347" y="192061"/>
                  </a:lnTo>
                  <a:lnTo>
                    <a:pt x="137822" y="192061"/>
                  </a:lnTo>
                  <a:lnTo>
                    <a:pt x="137822" y="94539"/>
                  </a:lnTo>
                  <a:lnTo>
                    <a:pt x="118347" y="94539"/>
                  </a:lnTo>
                  <a:lnTo>
                    <a:pt x="118347" y="134443"/>
                  </a:lnTo>
                  <a:lnTo>
                    <a:pt x="76401" y="134443"/>
                  </a:lnTo>
                  <a:lnTo>
                    <a:pt x="76401" y="94539"/>
                  </a:lnTo>
                  <a:lnTo>
                    <a:pt x="56926" y="94539"/>
                  </a:lnTo>
                  <a:lnTo>
                    <a:pt x="56926" y="191875"/>
                  </a:lnTo>
                  <a:close/>
                  <a:moveTo>
                    <a:pt x="229578" y="191875"/>
                  </a:moveTo>
                  <a:lnTo>
                    <a:pt x="247742" y="191875"/>
                  </a:lnTo>
                  <a:lnTo>
                    <a:pt x="247742" y="153835"/>
                  </a:lnTo>
                  <a:cubicBezTo>
                    <a:pt x="247742" y="139477"/>
                    <a:pt x="252798" y="133697"/>
                    <a:pt x="263284" y="133697"/>
                  </a:cubicBezTo>
                  <a:cubicBezTo>
                    <a:pt x="272273" y="133697"/>
                    <a:pt x="276392" y="139477"/>
                    <a:pt x="276392" y="151038"/>
                  </a:cubicBezTo>
                  <a:lnTo>
                    <a:pt x="276392" y="191875"/>
                  </a:lnTo>
                  <a:lnTo>
                    <a:pt x="294556" y="191875"/>
                  </a:lnTo>
                  <a:lnTo>
                    <a:pt x="294556" y="148614"/>
                  </a:lnTo>
                  <a:cubicBezTo>
                    <a:pt x="294556" y="131273"/>
                    <a:pt x="289313" y="119712"/>
                    <a:pt x="268715" y="119712"/>
                  </a:cubicBezTo>
                  <a:cubicBezTo>
                    <a:pt x="260476" y="119712"/>
                    <a:pt x="252049" y="123441"/>
                    <a:pt x="247180" y="131459"/>
                  </a:cubicBezTo>
                  <a:lnTo>
                    <a:pt x="246806" y="131459"/>
                  </a:lnTo>
                  <a:lnTo>
                    <a:pt x="246806" y="121577"/>
                  </a:lnTo>
                  <a:lnTo>
                    <a:pt x="229578" y="121577"/>
                  </a:lnTo>
                  <a:lnTo>
                    <a:pt x="229578" y="191875"/>
                  </a:lnTo>
                  <a:close/>
                  <a:moveTo>
                    <a:pt x="310099" y="191875"/>
                  </a:moveTo>
                  <a:lnTo>
                    <a:pt x="328263" y="191875"/>
                  </a:lnTo>
                  <a:lnTo>
                    <a:pt x="328263" y="153835"/>
                  </a:lnTo>
                  <a:lnTo>
                    <a:pt x="355228" y="191875"/>
                  </a:lnTo>
                  <a:lnTo>
                    <a:pt x="377886" y="191875"/>
                  </a:lnTo>
                  <a:lnTo>
                    <a:pt x="348299" y="152530"/>
                  </a:lnTo>
                  <a:lnTo>
                    <a:pt x="374516" y="121577"/>
                  </a:lnTo>
                  <a:lnTo>
                    <a:pt x="352794" y="121577"/>
                  </a:lnTo>
                  <a:lnTo>
                    <a:pt x="328263" y="151971"/>
                  </a:lnTo>
                  <a:lnTo>
                    <a:pt x="328263" y="94539"/>
                  </a:lnTo>
                  <a:lnTo>
                    <a:pt x="310099" y="94539"/>
                  </a:lnTo>
                  <a:lnTo>
                    <a:pt x="310099" y="191875"/>
                  </a:lnTo>
                  <a:close/>
                  <a:moveTo>
                    <a:pt x="455598" y="191875"/>
                  </a:moveTo>
                  <a:lnTo>
                    <a:pt x="473762" y="191875"/>
                  </a:lnTo>
                  <a:lnTo>
                    <a:pt x="473762" y="94539"/>
                  </a:lnTo>
                  <a:lnTo>
                    <a:pt x="455598" y="94539"/>
                  </a:lnTo>
                  <a:lnTo>
                    <a:pt x="455598" y="191875"/>
                  </a:lnTo>
                  <a:close/>
                </a:path>
              </a:pathLst>
            </a:custGeom>
            <a:solidFill>
              <a:srgbClr val="ED1C24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4908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i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50732" y="276090"/>
            <a:ext cx="7637618" cy="284631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noProof="0" dirty="0"/>
              <a:t>CLICK TO ADD TITLE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8FA87DE-28D5-DD4C-AF20-166D41355771}"/>
              </a:ext>
            </a:extLst>
          </p:cNvPr>
          <p:cNvGrpSpPr/>
          <p:nvPr userDrawn="1"/>
        </p:nvGrpSpPr>
        <p:grpSpPr>
          <a:xfrm>
            <a:off x="372723" y="273627"/>
            <a:ext cx="162147" cy="325910"/>
            <a:chOff x="-22274" y="1505745"/>
            <a:chExt cx="1925121" cy="3870636"/>
          </a:xfrm>
        </p:grpSpPr>
        <p:sp>
          <p:nvSpPr>
            <p:cNvPr id="8" name="Gleichschenkliges Dreieck 26">
              <a:extLst>
                <a:ext uri="{FF2B5EF4-FFF2-40B4-BE49-F238E27FC236}">
                  <a16:creationId xmlns:a16="http://schemas.microsoft.com/office/drawing/2014/main" id="{29734D31-C539-8541-9F81-8F8186F54039}"/>
                </a:ext>
              </a:extLst>
            </p:cNvPr>
            <p:cNvSpPr/>
            <p:nvPr/>
          </p:nvSpPr>
          <p:spPr>
            <a:xfrm rot="5400000">
              <a:off x="-995031" y="2478502"/>
              <a:ext cx="3870636" cy="1925121"/>
            </a:xfrm>
            <a:prstGeom prst="triangle">
              <a:avLst>
                <a:gd name="adj" fmla="val 50244"/>
              </a:avLst>
            </a:prstGeom>
            <a:solidFill>
              <a:srgbClr val="E100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  <p:sp>
          <p:nvSpPr>
            <p:cNvPr id="9" name="Gleichschenkliges Dreieck 8">
              <a:extLst>
                <a:ext uri="{FF2B5EF4-FFF2-40B4-BE49-F238E27FC236}">
                  <a16:creationId xmlns:a16="http://schemas.microsoft.com/office/drawing/2014/main" id="{44EEFF01-7446-0049-B86B-5A1F6B2BE1E8}"/>
                </a:ext>
              </a:extLst>
            </p:cNvPr>
            <p:cNvSpPr/>
            <p:nvPr/>
          </p:nvSpPr>
          <p:spPr>
            <a:xfrm rot="16200000" flipV="1">
              <a:off x="-25156" y="3451061"/>
              <a:ext cx="1928202" cy="1922433"/>
            </a:xfrm>
            <a:custGeom>
              <a:avLst/>
              <a:gdLst>
                <a:gd name="connsiteX0" fmla="*/ 0 w 6284026"/>
                <a:gd name="connsiteY0" fmla="*/ 2895600 h 2895600"/>
                <a:gd name="connsiteX1" fmla="*/ 3052026 w 6284026"/>
                <a:gd name="connsiteY1" fmla="*/ 0 h 2895600"/>
                <a:gd name="connsiteX2" fmla="*/ 6284026 w 6284026"/>
                <a:gd name="connsiteY2" fmla="*/ 2895600 h 2895600"/>
                <a:gd name="connsiteX3" fmla="*/ 0 w 6284026"/>
                <a:gd name="connsiteY3" fmla="*/ 2895600 h 2895600"/>
                <a:gd name="connsiteX0" fmla="*/ 0 w 3064576"/>
                <a:gd name="connsiteY0" fmla="*/ 2895600 h 2895600"/>
                <a:gd name="connsiteX1" fmla="*/ 3052026 w 3064576"/>
                <a:gd name="connsiteY1" fmla="*/ 0 h 2895600"/>
                <a:gd name="connsiteX2" fmla="*/ 3064576 w 3064576"/>
                <a:gd name="connsiteY2" fmla="*/ 2895600 h 2895600"/>
                <a:gd name="connsiteX3" fmla="*/ 0 w 3064576"/>
                <a:gd name="connsiteY3" fmla="*/ 2895600 h 2895600"/>
                <a:gd name="connsiteX0" fmla="*/ 0 w 3064576"/>
                <a:gd name="connsiteY0" fmla="*/ 2899640 h 2899640"/>
                <a:gd name="connsiteX1" fmla="*/ 3056127 w 3064576"/>
                <a:gd name="connsiteY1" fmla="*/ 0 h 2899640"/>
                <a:gd name="connsiteX2" fmla="*/ 3064576 w 3064576"/>
                <a:gd name="connsiteY2" fmla="*/ 2899640 h 2899640"/>
                <a:gd name="connsiteX3" fmla="*/ 0 w 3064576"/>
                <a:gd name="connsiteY3" fmla="*/ 2899640 h 2899640"/>
                <a:gd name="connsiteX0" fmla="*/ 0 w 3065564"/>
                <a:gd name="connsiteY0" fmla="*/ 2891556 h 2891556"/>
                <a:gd name="connsiteX1" fmla="*/ 3064327 w 3065564"/>
                <a:gd name="connsiteY1" fmla="*/ 1 h 2891556"/>
                <a:gd name="connsiteX2" fmla="*/ 3064576 w 3065564"/>
                <a:gd name="connsiteY2" fmla="*/ 2891556 h 2891556"/>
                <a:gd name="connsiteX3" fmla="*/ 0 w 3065564"/>
                <a:gd name="connsiteY3" fmla="*/ 2891556 h 289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5564" h="2891556">
                  <a:moveTo>
                    <a:pt x="0" y="2891556"/>
                  </a:moveTo>
                  <a:lnTo>
                    <a:pt x="3064327" y="1"/>
                  </a:lnTo>
                  <a:cubicBezTo>
                    <a:pt x="3068510" y="965201"/>
                    <a:pt x="3060393" y="1926356"/>
                    <a:pt x="3064576" y="2891556"/>
                  </a:cubicBezTo>
                  <a:lnTo>
                    <a:pt x="0" y="2891556"/>
                  </a:lnTo>
                  <a:close/>
                </a:path>
              </a:pathLst>
            </a:custGeom>
            <a:solidFill>
              <a:srgbClr val="AF02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</p:grpSp>
      <p:sp>
        <p:nvSpPr>
          <p:cNvPr id="10" name="Rectangle 4">
            <a:extLst>
              <a:ext uri="{FF2B5EF4-FFF2-40B4-BE49-F238E27FC236}">
                <a16:creationId xmlns:a16="http://schemas.microsoft.com/office/drawing/2014/main" id="{5EBD1321-DA9D-4540-A695-1A19CB21ADB4}"/>
              </a:ext>
            </a:extLst>
          </p:cNvPr>
          <p:cNvSpPr>
            <a:spLocks noGrp="1" noChangeArrowheads="1"/>
          </p:cNvSpPr>
          <p:nvPr>
            <p:ph type="subTitle" idx="14" hasCustomPrompt="1"/>
          </p:nvPr>
        </p:nvSpPr>
        <p:spPr>
          <a:xfrm>
            <a:off x="750732" y="613797"/>
            <a:ext cx="7637618" cy="284631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999" b="0" i="0" cap="all" baseline="0">
                <a:solidFill>
                  <a:srgbClr val="5F697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C1BD920-F17D-3A41-895A-707D6BA834E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55650" y="1203325"/>
            <a:ext cx="7632700" cy="3311525"/>
          </a:xfrm>
        </p:spPr>
        <p:txBody>
          <a:bodyPr/>
          <a:lstStyle/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753BD1D0-7819-A940-9FBA-907B26C2FC4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52400" y="4776069"/>
            <a:ext cx="3548294" cy="1212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defRPr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l">
              <a:defRPr/>
            </a:pPr>
            <a:endParaRPr lang="en-US" dirty="0"/>
          </a:p>
        </p:txBody>
      </p:sp>
      <p:sp>
        <p:nvSpPr>
          <p:cNvPr id="18" name="Slide Number Placeholder 1">
            <a:extLst>
              <a:ext uri="{FF2B5EF4-FFF2-40B4-BE49-F238E27FC236}">
                <a16:creationId xmlns:a16="http://schemas.microsoft.com/office/drawing/2014/main" id="{3C3B7274-9DAE-1A4E-93AC-3EDC5664A7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r">
              <a:defRPr lang="de-DE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D3921A94-2C06-EF44-A870-A48BF422ADB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2AB581F8-44BE-1D40-B9B0-5B2E48AB5E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65180" y="4767977"/>
            <a:ext cx="1267774" cy="1253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de-DE"/>
          </a:p>
        </p:txBody>
      </p:sp>
      <p:grpSp>
        <p:nvGrpSpPr>
          <p:cNvPr id="13" name="Picture 10">
            <a:extLst>
              <a:ext uri="{FF2B5EF4-FFF2-40B4-BE49-F238E27FC236}">
                <a16:creationId xmlns:a16="http://schemas.microsoft.com/office/drawing/2014/main" id="{42516161-3B11-0244-8771-1C72BB7A6894}"/>
              </a:ext>
            </a:extLst>
          </p:cNvPr>
          <p:cNvGrpSpPr/>
          <p:nvPr userDrawn="1"/>
        </p:nvGrpSpPr>
        <p:grpSpPr>
          <a:xfrm>
            <a:off x="8501063" y="4693072"/>
            <a:ext cx="531812" cy="294618"/>
            <a:chOff x="8501063" y="4693072"/>
            <a:chExt cx="531812" cy="294618"/>
          </a:xfrm>
          <a:noFill/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CF2DD04-4348-E142-9241-46A85CCBBC61}"/>
                </a:ext>
              </a:extLst>
            </p:cNvPr>
            <p:cNvSpPr/>
            <p:nvPr/>
          </p:nvSpPr>
          <p:spPr>
            <a:xfrm>
              <a:off x="8507617" y="4699411"/>
              <a:ext cx="517954" cy="281938"/>
            </a:xfrm>
            <a:custGeom>
              <a:avLst/>
              <a:gdLst>
                <a:gd name="connsiteX0" fmla="*/ 258790 w 517954"/>
                <a:gd name="connsiteY0" fmla="*/ 0 h 281938"/>
                <a:gd name="connsiteX1" fmla="*/ 0 w 517954"/>
                <a:gd name="connsiteY1" fmla="*/ 141156 h 281938"/>
                <a:gd name="connsiteX2" fmla="*/ 258977 w 517954"/>
                <a:gd name="connsiteY2" fmla="*/ 281938 h 281938"/>
                <a:gd name="connsiteX3" fmla="*/ 517955 w 517954"/>
                <a:gd name="connsiteY3" fmla="*/ 141156 h 281938"/>
                <a:gd name="connsiteX4" fmla="*/ 258790 w 517954"/>
                <a:gd name="connsiteY4" fmla="*/ 0 h 28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7954" h="281938">
                  <a:moveTo>
                    <a:pt x="258790" y="0"/>
                  </a:moveTo>
                  <a:cubicBezTo>
                    <a:pt x="116100" y="0"/>
                    <a:pt x="0" y="63399"/>
                    <a:pt x="0" y="141156"/>
                  </a:cubicBezTo>
                  <a:cubicBezTo>
                    <a:pt x="0" y="218912"/>
                    <a:pt x="116100" y="281938"/>
                    <a:pt x="258977" y="281938"/>
                  </a:cubicBezTo>
                  <a:cubicBezTo>
                    <a:pt x="401855" y="281938"/>
                    <a:pt x="517955" y="218726"/>
                    <a:pt x="517955" y="141156"/>
                  </a:cubicBezTo>
                  <a:cubicBezTo>
                    <a:pt x="517768" y="63399"/>
                    <a:pt x="401668" y="0"/>
                    <a:pt x="258790" y="0"/>
                  </a:cubicBezTo>
                  <a:close/>
                </a:path>
              </a:pathLst>
            </a:custGeom>
            <a:solidFill>
              <a:srgbClr val="FFFFFF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FE505DA4-4EB3-DF4F-ADF0-511E671E37DA}"/>
                </a:ext>
              </a:extLst>
            </p:cNvPr>
            <p:cNvSpPr/>
            <p:nvPr/>
          </p:nvSpPr>
          <p:spPr>
            <a:xfrm>
              <a:off x="8501063" y="4693072"/>
              <a:ext cx="530875" cy="294618"/>
            </a:xfrm>
            <a:custGeom>
              <a:avLst/>
              <a:gdLst>
                <a:gd name="connsiteX0" fmla="*/ 265344 w 530875"/>
                <a:gd name="connsiteY0" fmla="*/ 0 h 294618"/>
                <a:gd name="connsiteX1" fmla="*/ 530876 w 530875"/>
                <a:gd name="connsiteY1" fmla="*/ 147309 h 294618"/>
                <a:gd name="connsiteX2" fmla="*/ 265532 w 530875"/>
                <a:gd name="connsiteY2" fmla="*/ 294618 h 294618"/>
                <a:gd name="connsiteX3" fmla="*/ 0 w 530875"/>
                <a:gd name="connsiteY3" fmla="*/ 147309 h 294618"/>
                <a:gd name="connsiteX4" fmla="*/ 265344 w 530875"/>
                <a:gd name="connsiteY4" fmla="*/ 0 h 294618"/>
                <a:gd name="connsiteX5" fmla="*/ 265344 w 530875"/>
                <a:gd name="connsiteY5" fmla="*/ 13239 h 294618"/>
                <a:gd name="connsiteX6" fmla="*/ 13483 w 530875"/>
                <a:gd name="connsiteY6" fmla="*/ 147309 h 294618"/>
                <a:gd name="connsiteX7" fmla="*/ 265532 w 530875"/>
                <a:gd name="connsiteY7" fmla="*/ 281192 h 294618"/>
                <a:gd name="connsiteX8" fmla="*/ 517580 w 530875"/>
                <a:gd name="connsiteY8" fmla="*/ 147309 h 294618"/>
                <a:gd name="connsiteX9" fmla="*/ 265344 w 530875"/>
                <a:gd name="connsiteY9" fmla="*/ 13239 h 294618"/>
                <a:gd name="connsiteX10" fmla="*/ 218717 w 530875"/>
                <a:gd name="connsiteY10" fmla="*/ 161481 h 294618"/>
                <a:gd name="connsiteX11" fmla="*/ 166472 w 530875"/>
                <a:gd name="connsiteY11" fmla="*/ 161481 h 294618"/>
                <a:gd name="connsiteX12" fmla="*/ 185011 w 530875"/>
                <a:gd name="connsiteY12" fmla="*/ 180314 h 294618"/>
                <a:gd name="connsiteX13" fmla="*/ 199991 w 530875"/>
                <a:gd name="connsiteY13" fmla="*/ 171177 h 294618"/>
                <a:gd name="connsiteX14" fmla="*/ 217032 w 530875"/>
                <a:gd name="connsiteY14" fmla="*/ 171177 h 294618"/>
                <a:gd name="connsiteX15" fmla="*/ 184262 w 530875"/>
                <a:gd name="connsiteY15" fmla="*/ 193926 h 294618"/>
                <a:gd name="connsiteX16" fmla="*/ 148121 w 530875"/>
                <a:gd name="connsiteY16" fmla="*/ 157005 h 294618"/>
                <a:gd name="connsiteX17" fmla="*/ 184262 w 530875"/>
                <a:gd name="connsiteY17" fmla="*/ 119898 h 294618"/>
                <a:gd name="connsiteX18" fmla="*/ 218717 w 530875"/>
                <a:gd name="connsiteY18" fmla="*/ 161481 h 294618"/>
                <a:gd name="connsiteX19" fmla="*/ 183887 w 530875"/>
                <a:gd name="connsiteY19" fmla="*/ 132951 h 294618"/>
                <a:gd name="connsiteX20" fmla="*/ 166659 w 530875"/>
                <a:gd name="connsiteY20" fmla="*/ 149360 h 294618"/>
                <a:gd name="connsiteX21" fmla="*/ 200553 w 530875"/>
                <a:gd name="connsiteY21" fmla="*/ 149360 h 294618"/>
                <a:gd name="connsiteX22" fmla="*/ 183887 w 530875"/>
                <a:gd name="connsiteY22" fmla="*/ 132951 h 294618"/>
                <a:gd name="connsiteX23" fmla="*/ 444924 w 530875"/>
                <a:gd name="connsiteY23" fmla="*/ 161481 h 294618"/>
                <a:gd name="connsiteX24" fmla="*/ 392680 w 530875"/>
                <a:gd name="connsiteY24" fmla="*/ 161481 h 294618"/>
                <a:gd name="connsiteX25" fmla="*/ 411218 w 530875"/>
                <a:gd name="connsiteY25" fmla="*/ 180314 h 294618"/>
                <a:gd name="connsiteX26" fmla="*/ 426199 w 530875"/>
                <a:gd name="connsiteY26" fmla="*/ 171177 h 294618"/>
                <a:gd name="connsiteX27" fmla="*/ 443239 w 530875"/>
                <a:gd name="connsiteY27" fmla="*/ 171177 h 294618"/>
                <a:gd name="connsiteX28" fmla="*/ 410469 w 530875"/>
                <a:gd name="connsiteY28" fmla="*/ 193926 h 294618"/>
                <a:gd name="connsiteX29" fmla="*/ 374328 w 530875"/>
                <a:gd name="connsiteY29" fmla="*/ 157005 h 294618"/>
                <a:gd name="connsiteX30" fmla="*/ 410469 w 530875"/>
                <a:gd name="connsiteY30" fmla="*/ 119898 h 294618"/>
                <a:gd name="connsiteX31" fmla="*/ 444924 w 530875"/>
                <a:gd name="connsiteY31" fmla="*/ 161481 h 294618"/>
                <a:gd name="connsiteX32" fmla="*/ 410094 w 530875"/>
                <a:gd name="connsiteY32" fmla="*/ 132951 h 294618"/>
                <a:gd name="connsiteX33" fmla="*/ 392867 w 530875"/>
                <a:gd name="connsiteY33" fmla="*/ 149360 h 294618"/>
                <a:gd name="connsiteX34" fmla="*/ 426760 w 530875"/>
                <a:gd name="connsiteY34" fmla="*/ 149360 h 294618"/>
                <a:gd name="connsiteX35" fmla="*/ 410094 w 530875"/>
                <a:gd name="connsiteY35" fmla="*/ 132951 h 294618"/>
                <a:gd name="connsiteX36" fmla="*/ 56926 w 530875"/>
                <a:gd name="connsiteY36" fmla="*/ 191875 h 294618"/>
                <a:gd name="connsiteX37" fmla="*/ 76401 w 530875"/>
                <a:gd name="connsiteY37" fmla="*/ 191875 h 294618"/>
                <a:gd name="connsiteX38" fmla="*/ 76401 w 530875"/>
                <a:gd name="connsiteY38" fmla="*/ 150106 h 294618"/>
                <a:gd name="connsiteX39" fmla="*/ 118347 w 530875"/>
                <a:gd name="connsiteY39" fmla="*/ 150106 h 294618"/>
                <a:gd name="connsiteX40" fmla="*/ 118347 w 530875"/>
                <a:gd name="connsiteY40" fmla="*/ 192061 h 294618"/>
                <a:gd name="connsiteX41" fmla="*/ 137822 w 530875"/>
                <a:gd name="connsiteY41" fmla="*/ 192061 h 294618"/>
                <a:gd name="connsiteX42" fmla="*/ 137822 w 530875"/>
                <a:gd name="connsiteY42" fmla="*/ 94539 h 294618"/>
                <a:gd name="connsiteX43" fmla="*/ 118347 w 530875"/>
                <a:gd name="connsiteY43" fmla="*/ 94539 h 294618"/>
                <a:gd name="connsiteX44" fmla="*/ 118347 w 530875"/>
                <a:gd name="connsiteY44" fmla="*/ 134443 h 294618"/>
                <a:gd name="connsiteX45" fmla="*/ 76401 w 530875"/>
                <a:gd name="connsiteY45" fmla="*/ 134443 h 294618"/>
                <a:gd name="connsiteX46" fmla="*/ 76401 w 530875"/>
                <a:gd name="connsiteY46" fmla="*/ 94539 h 294618"/>
                <a:gd name="connsiteX47" fmla="*/ 56926 w 530875"/>
                <a:gd name="connsiteY47" fmla="*/ 94539 h 294618"/>
                <a:gd name="connsiteX48" fmla="*/ 56926 w 530875"/>
                <a:gd name="connsiteY48" fmla="*/ 191875 h 294618"/>
                <a:gd name="connsiteX49" fmla="*/ 229578 w 530875"/>
                <a:gd name="connsiteY49" fmla="*/ 191875 h 294618"/>
                <a:gd name="connsiteX50" fmla="*/ 247742 w 530875"/>
                <a:gd name="connsiteY50" fmla="*/ 191875 h 294618"/>
                <a:gd name="connsiteX51" fmla="*/ 247742 w 530875"/>
                <a:gd name="connsiteY51" fmla="*/ 153835 h 294618"/>
                <a:gd name="connsiteX52" fmla="*/ 263284 w 530875"/>
                <a:gd name="connsiteY52" fmla="*/ 133697 h 294618"/>
                <a:gd name="connsiteX53" fmla="*/ 276392 w 530875"/>
                <a:gd name="connsiteY53" fmla="*/ 151038 h 294618"/>
                <a:gd name="connsiteX54" fmla="*/ 276392 w 530875"/>
                <a:gd name="connsiteY54" fmla="*/ 191875 h 294618"/>
                <a:gd name="connsiteX55" fmla="*/ 294556 w 530875"/>
                <a:gd name="connsiteY55" fmla="*/ 191875 h 294618"/>
                <a:gd name="connsiteX56" fmla="*/ 294556 w 530875"/>
                <a:gd name="connsiteY56" fmla="*/ 148614 h 294618"/>
                <a:gd name="connsiteX57" fmla="*/ 268715 w 530875"/>
                <a:gd name="connsiteY57" fmla="*/ 119712 h 294618"/>
                <a:gd name="connsiteX58" fmla="*/ 247180 w 530875"/>
                <a:gd name="connsiteY58" fmla="*/ 131459 h 294618"/>
                <a:gd name="connsiteX59" fmla="*/ 246806 w 530875"/>
                <a:gd name="connsiteY59" fmla="*/ 131459 h 294618"/>
                <a:gd name="connsiteX60" fmla="*/ 246806 w 530875"/>
                <a:gd name="connsiteY60" fmla="*/ 121577 h 294618"/>
                <a:gd name="connsiteX61" fmla="*/ 229578 w 530875"/>
                <a:gd name="connsiteY61" fmla="*/ 121577 h 294618"/>
                <a:gd name="connsiteX62" fmla="*/ 229578 w 530875"/>
                <a:gd name="connsiteY62" fmla="*/ 191875 h 294618"/>
                <a:gd name="connsiteX63" fmla="*/ 310099 w 530875"/>
                <a:gd name="connsiteY63" fmla="*/ 191875 h 294618"/>
                <a:gd name="connsiteX64" fmla="*/ 328263 w 530875"/>
                <a:gd name="connsiteY64" fmla="*/ 191875 h 294618"/>
                <a:gd name="connsiteX65" fmla="*/ 328263 w 530875"/>
                <a:gd name="connsiteY65" fmla="*/ 153835 h 294618"/>
                <a:gd name="connsiteX66" fmla="*/ 355228 w 530875"/>
                <a:gd name="connsiteY66" fmla="*/ 191875 h 294618"/>
                <a:gd name="connsiteX67" fmla="*/ 377886 w 530875"/>
                <a:gd name="connsiteY67" fmla="*/ 191875 h 294618"/>
                <a:gd name="connsiteX68" fmla="*/ 348299 w 530875"/>
                <a:gd name="connsiteY68" fmla="*/ 152530 h 294618"/>
                <a:gd name="connsiteX69" fmla="*/ 374516 w 530875"/>
                <a:gd name="connsiteY69" fmla="*/ 121577 h 294618"/>
                <a:gd name="connsiteX70" fmla="*/ 352794 w 530875"/>
                <a:gd name="connsiteY70" fmla="*/ 121577 h 294618"/>
                <a:gd name="connsiteX71" fmla="*/ 328263 w 530875"/>
                <a:gd name="connsiteY71" fmla="*/ 151971 h 294618"/>
                <a:gd name="connsiteX72" fmla="*/ 328263 w 530875"/>
                <a:gd name="connsiteY72" fmla="*/ 94539 h 294618"/>
                <a:gd name="connsiteX73" fmla="*/ 310099 w 530875"/>
                <a:gd name="connsiteY73" fmla="*/ 94539 h 294618"/>
                <a:gd name="connsiteX74" fmla="*/ 310099 w 530875"/>
                <a:gd name="connsiteY74" fmla="*/ 191875 h 294618"/>
                <a:gd name="connsiteX75" fmla="*/ 455598 w 530875"/>
                <a:gd name="connsiteY75" fmla="*/ 191875 h 294618"/>
                <a:gd name="connsiteX76" fmla="*/ 473762 w 530875"/>
                <a:gd name="connsiteY76" fmla="*/ 191875 h 294618"/>
                <a:gd name="connsiteX77" fmla="*/ 473762 w 530875"/>
                <a:gd name="connsiteY77" fmla="*/ 94539 h 294618"/>
                <a:gd name="connsiteX78" fmla="*/ 455598 w 530875"/>
                <a:gd name="connsiteY78" fmla="*/ 94539 h 294618"/>
                <a:gd name="connsiteX79" fmla="*/ 455598 w 530875"/>
                <a:gd name="connsiteY79" fmla="*/ 191875 h 294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30875" h="294618">
                  <a:moveTo>
                    <a:pt x="265344" y="0"/>
                  </a:moveTo>
                  <a:cubicBezTo>
                    <a:pt x="411967" y="0"/>
                    <a:pt x="530876" y="66009"/>
                    <a:pt x="530876" y="147309"/>
                  </a:cubicBezTo>
                  <a:cubicBezTo>
                    <a:pt x="530876" y="228609"/>
                    <a:pt x="411967" y="294618"/>
                    <a:pt x="265532" y="294618"/>
                  </a:cubicBezTo>
                  <a:cubicBezTo>
                    <a:pt x="118909" y="294618"/>
                    <a:pt x="0" y="228609"/>
                    <a:pt x="0" y="147309"/>
                  </a:cubicBezTo>
                  <a:cubicBezTo>
                    <a:pt x="0" y="66009"/>
                    <a:pt x="118909" y="0"/>
                    <a:pt x="265344" y="0"/>
                  </a:cubicBezTo>
                  <a:close/>
                  <a:moveTo>
                    <a:pt x="265344" y="13239"/>
                  </a:moveTo>
                  <a:cubicBezTo>
                    <a:pt x="126399" y="13239"/>
                    <a:pt x="13483" y="73468"/>
                    <a:pt x="13483" y="147309"/>
                  </a:cubicBezTo>
                  <a:cubicBezTo>
                    <a:pt x="13483" y="221150"/>
                    <a:pt x="126399" y="281192"/>
                    <a:pt x="265532" y="281192"/>
                  </a:cubicBezTo>
                  <a:cubicBezTo>
                    <a:pt x="404664" y="281192"/>
                    <a:pt x="517580" y="221150"/>
                    <a:pt x="517580" y="147309"/>
                  </a:cubicBezTo>
                  <a:cubicBezTo>
                    <a:pt x="517393" y="73468"/>
                    <a:pt x="404477" y="13239"/>
                    <a:pt x="265344" y="13239"/>
                  </a:cubicBezTo>
                  <a:close/>
                  <a:moveTo>
                    <a:pt x="218717" y="161481"/>
                  </a:moveTo>
                  <a:lnTo>
                    <a:pt x="166472" y="161481"/>
                  </a:lnTo>
                  <a:cubicBezTo>
                    <a:pt x="167034" y="174347"/>
                    <a:pt x="174337" y="180314"/>
                    <a:pt x="185011" y="180314"/>
                  </a:cubicBezTo>
                  <a:cubicBezTo>
                    <a:pt x="193063" y="180314"/>
                    <a:pt x="198493" y="175838"/>
                    <a:pt x="199991" y="171177"/>
                  </a:cubicBezTo>
                  <a:lnTo>
                    <a:pt x="217032" y="171177"/>
                  </a:lnTo>
                  <a:cubicBezTo>
                    <a:pt x="212538" y="186654"/>
                    <a:pt x="199991" y="193926"/>
                    <a:pt x="184262" y="193926"/>
                  </a:cubicBezTo>
                  <a:cubicBezTo>
                    <a:pt x="161978" y="193926"/>
                    <a:pt x="148121" y="178635"/>
                    <a:pt x="148121" y="157005"/>
                  </a:cubicBezTo>
                  <a:cubicBezTo>
                    <a:pt x="148121" y="135935"/>
                    <a:pt x="162727" y="119898"/>
                    <a:pt x="184262" y="119898"/>
                  </a:cubicBezTo>
                  <a:cubicBezTo>
                    <a:pt x="208605" y="119712"/>
                    <a:pt x="220215" y="139850"/>
                    <a:pt x="218717" y="161481"/>
                  </a:cubicBezTo>
                  <a:close/>
                  <a:moveTo>
                    <a:pt x="183887" y="132951"/>
                  </a:moveTo>
                  <a:cubicBezTo>
                    <a:pt x="173026" y="132951"/>
                    <a:pt x="167408" y="140223"/>
                    <a:pt x="166659" y="149360"/>
                  </a:cubicBezTo>
                  <a:lnTo>
                    <a:pt x="200553" y="149360"/>
                  </a:lnTo>
                  <a:cubicBezTo>
                    <a:pt x="199242" y="139664"/>
                    <a:pt x="195123" y="132951"/>
                    <a:pt x="183887" y="132951"/>
                  </a:cubicBezTo>
                  <a:close/>
                  <a:moveTo>
                    <a:pt x="444924" y="161481"/>
                  </a:moveTo>
                  <a:lnTo>
                    <a:pt x="392680" y="161481"/>
                  </a:lnTo>
                  <a:cubicBezTo>
                    <a:pt x="393241" y="174347"/>
                    <a:pt x="400544" y="180314"/>
                    <a:pt x="411218" y="180314"/>
                  </a:cubicBezTo>
                  <a:cubicBezTo>
                    <a:pt x="419270" y="180314"/>
                    <a:pt x="424701" y="175838"/>
                    <a:pt x="426199" y="171177"/>
                  </a:cubicBezTo>
                  <a:lnTo>
                    <a:pt x="443239" y="171177"/>
                  </a:lnTo>
                  <a:cubicBezTo>
                    <a:pt x="438932" y="186654"/>
                    <a:pt x="426199" y="193926"/>
                    <a:pt x="410469" y="193926"/>
                  </a:cubicBezTo>
                  <a:cubicBezTo>
                    <a:pt x="388185" y="193926"/>
                    <a:pt x="374328" y="178635"/>
                    <a:pt x="374328" y="157005"/>
                  </a:cubicBezTo>
                  <a:cubicBezTo>
                    <a:pt x="374328" y="135935"/>
                    <a:pt x="388934" y="119898"/>
                    <a:pt x="410469" y="119898"/>
                  </a:cubicBezTo>
                  <a:cubicBezTo>
                    <a:pt x="434625" y="119712"/>
                    <a:pt x="446235" y="139850"/>
                    <a:pt x="444924" y="161481"/>
                  </a:cubicBezTo>
                  <a:close/>
                  <a:moveTo>
                    <a:pt x="410094" y="132951"/>
                  </a:moveTo>
                  <a:cubicBezTo>
                    <a:pt x="399234" y="132951"/>
                    <a:pt x="393616" y="140223"/>
                    <a:pt x="392867" y="149360"/>
                  </a:cubicBezTo>
                  <a:lnTo>
                    <a:pt x="426760" y="149360"/>
                  </a:lnTo>
                  <a:cubicBezTo>
                    <a:pt x="425450" y="139664"/>
                    <a:pt x="421330" y="132951"/>
                    <a:pt x="410094" y="132951"/>
                  </a:cubicBezTo>
                  <a:close/>
                  <a:moveTo>
                    <a:pt x="56926" y="191875"/>
                  </a:moveTo>
                  <a:lnTo>
                    <a:pt x="76401" y="191875"/>
                  </a:lnTo>
                  <a:lnTo>
                    <a:pt x="76401" y="150106"/>
                  </a:lnTo>
                  <a:lnTo>
                    <a:pt x="118347" y="150106"/>
                  </a:lnTo>
                  <a:lnTo>
                    <a:pt x="118347" y="192061"/>
                  </a:lnTo>
                  <a:lnTo>
                    <a:pt x="137822" y="192061"/>
                  </a:lnTo>
                  <a:lnTo>
                    <a:pt x="137822" y="94539"/>
                  </a:lnTo>
                  <a:lnTo>
                    <a:pt x="118347" y="94539"/>
                  </a:lnTo>
                  <a:lnTo>
                    <a:pt x="118347" y="134443"/>
                  </a:lnTo>
                  <a:lnTo>
                    <a:pt x="76401" y="134443"/>
                  </a:lnTo>
                  <a:lnTo>
                    <a:pt x="76401" y="94539"/>
                  </a:lnTo>
                  <a:lnTo>
                    <a:pt x="56926" y="94539"/>
                  </a:lnTo>
                  <a:lnTo>
                    <a:pt x="56926" y="191875"/>
                  </a:lnTo>
                  <a:close/>
                  <a:moveTo>
                    <a:pt x="229578" y="191875"/>
                  </a:moveTo>
                  <a:lnTo>
                    <a:pt x="247742" y="191875"/>
                  </a:lnTo>
                  <a:lnTo>
                    <a:pt x="247742" y="153835"/>
                  </a:lnTo>
                  <a:cubicBezTo>
                    <a:pt x="247742" y="139477"/>
                    <a:pt x="252798" y="133697"/>
                    <a:pt x="263284" y="133697"/>
                  </a:cubicBezTo>
                  <a:cubicBezTo>
                    <a:pt x="272273" y="133697"/>
                    <a:pt x="276392" y="139477"/>
                    <a:pt x="276392" y="151038"/>
                  </a:cubicBezTo>
                  <a:lnTo>
                    <a:pt x="276392" y="191875"/>
                  </a:lnTo>
                  <a:lnTo>
                    <a:pt x="294556" y="191875"/>
                  </a:lnTo>
                  <a:lnTo>
                    <a:pt x="294556" y="148614"/>
                  </a:lnTo>
                  <a:cubicBezTo>
                    <a:pt x="294556" y="131273"/>
                    <a:pt x="289313" y="119712"/>
                    <a:pt x="268715" y="119712"/>
                  </a:cubicBezTo>
                  <a:cubicBezTo>
                    <a:pt x="260476" y="119712"/>
                    <a:pt x="252049" y="123441"/>
                    <a:pt x="247180" y="131459"/>
                  </a:cubicBezTo>
                  <a:lnTo>
                    <a:pt x="246806" y="131459"/>
                  </a:lnTo>
                  <a:lnTo>
                    <a:pt x="246806" y="121577"/>
                  </a:lnTo>
                  <a:lnTo>
                    <a:pt x="229578" y="121577"/>
                  </a:lnTo>
                  <a:lnTo>
                    <a:pt x="229578" y="191875"/>
                  </a:lnTo>
                  <a:close/>
                  <a:moveTo>
                    <a:pt x="310099" y="191875"/>
                  </a:moveTo>
                  <a:lnTo>
                    <a:pt x="328263" y="191875"/>
                  </a:lnTo>
                  <a:lnTo>
                    <a:pt x="328263" y="153835"/>
                  </a:lnTo>
                  <a:lnTo>
                    <a:pt x="355228" y="191875"/>
                  </a:lnTo>
                  <a:lnTo>
                    <a:pt x="377886" y="191875"/>
                  </a:lnTo>
                  <a:lnTo>
                    <a:pt x="348299" y="152530"/>
                  </a:lnTo>
                  <a:lnTo>
                    <a:pt x="374516" y="121577"/>
                  </a:lnTo>
                  <a:lnTo>
                    <a:pt x="352794" y="121577"/>
                  </a:lnTo>
                  <a:lnTo>
                    <a:pt x="328263" y="151971"/>
                  </a:lnTo>
                  <a:lnTo>
                    <a:pt x="328263" y="94539"/>
                  </a:lnTo>
                  <a:lnTo>
                    <a:pt x="310099" y="94539"/>
                  </a:lnTo>
                  <a:lnTo>
                    <a:pt x="310099" y="191875"/>
                  </a:lnTo>
                  <a:close/>
                  <a:moveTo>
                    <a:pt x="455598" y="191875"/>
                  </a:moveTo>
                  <a:lnTo>
                    <a:pt x="473762" y="191875"/>
                  </a:lnTo>
                  <a:lnTo>
                    <a:pt x="473762" y="94539"/>
                  </a:lnTo>
                  <a:lnTo>
                    <a:pt x="455598" y="94539"/>
                  </a:lnTo>
                  <a:lnTo>
                    <a:pt x="455598" y="191875"/>
                  </a:lnTo>
                  <a:close/>
                </a:path>
              </a:pathLst>
            </a:custGeom>
            <a:solidFill>
              <a:srgbClr val="ED1C24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7897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752401" y="1217415"/>
            <a:ext cx="3640213" cy="32882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43438" y="1217415"/>
            <a:ext cx="3744570" cy="32882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8938FD4-31D6-4E44-9700-A2B156E3A4DC}"/>
              </a:ext>
            </a:extLst>
          </p:cNvPr>
          <p:cNvGrpSpPr/>
          <p:nvPr userDrawn="1"/>
        </p:nvGrpSpPr>
        <p:grpSpPr>
          <a:xfrm>
            <a:off x="372723" y="273627"/>
            <a:ext cx="162147" cy="325910"/>
            <a:chOff x="-22274" y="1505745"/>
            <a:chExt cx="1925121" cy="3870636"/>
          </a:xfrm>
        </p:grpSpPr>
        <p:sp>
          <p:nvSpPr>
            <p:cNvPr id="9" name="Gleichschenkliges Dreieck 26">
              <a:extLst>
                <a:ext uri="{FF2B5EF4-FFF2-40B4-BE49-F238E27FC236}">
                  <a16:creationId xmlns:a16="http://schemas.microsoft.com/office/drawing/2014/main" id="{811B97A8-259C-5240-A4A0-0E17257264A2}"/>
                </a:ext>
              </a:extLst>
            </p:cNvPr>
            <p:cNvSpPr/>
            <p:nvPr/>
          </p:nvSpPr>
          <p:spPr>
            <a:xfrm rot="5400000">
              <a:off x="-995031" y="2478502"/>
              <a:ext cx="3870636" cy="1925121"/>
            </a:xfrm>
            <a:prstGeom prst="triangle">
              <a:avLst>
                <a:gd name="adj" fmla="val 50244"/>
              </a:avLst>
            </a:prstGeom>
            <a:solidFill>
              <a:srgbClr val="E100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  <p:sp>
          <p:nvSpPr>
            <p:cNvPr id="10" name="Gleichschenkliges Dreieck 8">
              <a:extLst>
                <a:ext uri="{FF2B5EF4-FFF2-40B4-BE49-F238E27FC236}">
                  <a16:creationId xmlns:a16="http://schemas.microsoft.com/office/drawing/2014/main" id="{C09F1F49-3DA2-4843-9525-15A1E4A03ADA}"/>
                </a:ext>
              </a:extLst>
            </p:cNvPr>
            <p:cNvSpPr/>
            <p:nvPr/>
          </p:nvSpPr>
          <p:spPr>
            <a:xfrm rot="16200000" flipV="1">
              <a:off x="-25156" y="3451061"/>
              <a:ext cx="1928202" cy="1922433"/>
            </a:xfrm>
            <a:custGeom>
              <a:avLst/>
              <a:gdLst>
                <a:gd name="connsiteX0" fmla="*/ 0 w 6284026"/>
                <a:gd name="connsiteY0" fmla="*/ 2895600 h 2895600"/>
                <a:gd name="connsiteX1" fmla="*/ 3052026 w 6284026"/>
                <a:gd name="connsiteY1" fmla="*/ 0 h 2895600"/>
                <a:gd name="connsiteX2" fmla="*/ 6284026 w 6284026"/>
                <a:gd name="connsiteY2" fmla="*/ 2895600 h 2895600"/>
                <a:gd name="connsiteX3" fmla="*/ 0 w 6284026"/>
                <a:gd name="connsiteY3" fmla="*/ 2895600 h 2895600"/>
                <a:gd name="connsiteX0" fmla="*/ 0 w 3064576"/>
                <a:gd name="connsiteY0" fmla="*/ 2895600 h 2895600"/>
                <a:gd name="connsiteX1" fmla="*/ 3052026 w 3064576"/>
                <a:gd name="connsiteY1" fmla="*/ 0 h 2895600"/>
                <a:gd name="connsiteX2" fmla="*/ 3064576 w 3064576"/>
                <a:gd name="connsiteY2" fmla="*/ 2895600 h 2895600"/>
                <a:gd name="connsiteX3" fmla="*/ 0 w 3064576"/>
                <a:gd name="connsiteY3" fmla="*/ 2895600 h 2895600"/>
                <a:gd name="connsiteX0" fmla="*/ 0 w 3064576"/>
                <a:gd name="connsiteY0" fmla="*/ 2899640 h 2899640"/>
                <a:gd name="connsiteX1" fmla="*/ 3056127 w 3064576"/>
                <a:gd name="connsiteY1" fmla="*/ 0 h 2899640"/>
                <a:gd name="connsiteX2" fmla="*/ 3064576 w 3064576"/>
                <a:gd name="connsiteY2" fmla="*/ 2899640 h 2899640"/>
                <a:gd name="connsiteX3" fmla="*/ 0 w 3064576"/>
                <a:gd name="connsiteY3" fmla="*/ 2899640 h 2899640"/>
                <a:gd name="connsiteX0" fmla="*/ 0 w 3065564"/>
                <a:gd name="connsiteY0" fmla="*/ 2891556 h 2891556"/>
                <a:gd name="connsiteX1" fmla="*/ 3064327 w 3065564"/>
                <a:gd name="connsiteY1" fmla="*/ 1 h 2891556"/>
                <a:gd name="connsiteX2" fmla="*/ 3064576 w 3065564"/>
                <a:gd name="connsiteY2" fmla="*/ 2891556 h 2891556"/>
                <a:gd name="connsiteX3" fmla="*/ 0 w 3065564"/>
                <a:gd name="connsiteY3" fmla="*/ 2891556 h 289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5564" h="2891556">
                  <a:moveTo>
                    <a:pt x="0" y="2891556"/>
                  </a:moveTo>
                  <a:lnTo>
                    <a:pt x="3064327" y="1"/>
                  </a:lnTo>
                  <a:cubicBezTo>
                    <a:pt x="3068510" y="965201"/>
                    <a:pt x="3060393" y="1926356"/>
                    <a:pt x="3064576" y="2891556"/>
                  </a:cubicBezTo>
                  <a:lnTo>
                    <a:pt x="0" y="2891556"/>
                  </a:lnTo>
                  <a:close/>
                </a:path>
              </a:pathLst>
            </a:custGeom>
            <a:solidFill>
              <a:srgbClr val="AF02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</p:grpSp>
      <p:sp>
        <p:nvSpPr>
          <p:cNvPr id="11" name="Titel 1">
            <a:extLst>
              <a:ext uri="{FF2B5EF4-FFF2-40B4-BE49-F238E27FC236}">
                <a16:creationId xmlns:a16="http://schemas.microsoft.com/office/drawing/2014/main" id="{950598C6-B4BB-3E44-BE97-D065C25F86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732" y="276090"/>
            <a:ext cx="7637618" cy="284631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365B8C7F-7056-CB4C-B9E5-C817B8B0AA28}"/>
              </a:ext>
            </a:extLst>
          </p:cNvPr>
          <p:cNvSpPr>
            <a:spLocks noGrp="1" noChangeArrowheads="1"/>
          </p:cNvSpPr>
          <p:nvPr>
            <p:ph type="subTitle" idx="13" hasCustomPrompt="1"/>
          </p:nvPr>
        </p:nvSpPr>
        <p:spPr>
          <a:xfrm>
            <a:off x="750732" y="613797"/>
            <a:ext cx="7637618" cy="284631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999" b="0" i="0" cap="all" baseline="0">
                <a:solidFill>
                  <a:srgbClr val="5F697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48B31982-A7FB-3F4C-A535-5664857AC9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52400" y="4776069"/>
            <a:ext cx="3548294" cy="1212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defRPr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l">
              <a:defRPr/>
            </a:pPr>
            <a:endParaRPr lang="en-US" dirty="0"/>
          </a:p>
        </p:txBody>
      </p:sp>
      <p:sp>
        <p:nvSpPr>
          <p:cNvPr id="19" name="Slide Number Placeholder 1">
            <a:extLst>
              <a:ext uri="{FF2B5EF4-FFF2-40B4-BE49-F238E27FC236}">
                <a16:creationId xmlns:a16="http://schemas.microsoft.com/office/drawing/2014/main" id="{E474F25E-30A6-904F-9474-78387A593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r">
              <a:defRPr lang="de-DE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D3921A94-2C06-EF44-A870-A48BF422ADB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D388F9EF-6B01-9046-AB21-E99715D04F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65180" y="4767977"/>
            <a:ext cx="1267774" cy="1253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de-DE"/>
          </a:p>
        </p:txBody>
      </p:sp>
      <p:grpSp>
        <p:nvGrpSpPr>
          <p:cNvPr id="13" name="Picture 10">
            <a:extLst>
              <a:ext uri="{FF2B5EF4-FFF2-40B4-BE49-F238E27FC236}">
                <a16:creationId xmlns:a16="http://schemas.microsoft.com/office/drawing/2014/main" id="{742AE743-56A2-9D49-B7FD-7516AB4065D8}"/>
              </a:ext>
            </a:extLst>
          </p:cNvPr>
          <p:cNvGrpSpPr/>
          <p:nvPr userDrawn="1"/>
        </p:nvGrpSpPr>
        <p:grpSpPr>
          <a:xfrm>
            <a:off x="8501063" y="4693072"/>
            <a:ext cx="531812" cy="294618"/>
            <a:chOff x="8501063" y="4693072"/>
            <a:chExt cx="531812" cy="294618"/>
          </a:xfrm>
          <a:noFill/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FD772278-CE35-3F49-8CB9-6032F77A615B}"/>
                </a:ext>
              </a:extLst>
            </p:cNvPr>
            <p:cNvSpPr/>
            <p:nvPr/>
          </p:nvSpPr>
          <p:spPr>
            <a:xfrm>
              <a:off x="8507617" y="4699411"/>
              <a:ext cx="517954" cy="281938"/>
            </a:xfrm>
            <a:custGeom>
              <a:avLst/>
              <a:gdLst>
                <a:gd name="connsiteX0" fmla="*/ 258790 w 517954"/>
                <a:gd name="connsiteY0" fmla="*/ 0 h 281938"/>
                <a:gd name="connsiteX1" fmla="*/ 0 w 517954"/>
                <a:gd name="connsiteY1" fmla="*/ 141156 h 281938"/>
                <a:gd name="connsiteX2" fmla="*/ 258977 w 517954"/>
                <a:gd name="connsiteY2" fmla="*/ 281938 h 281938"/>
                <a:gd name="connsiteX3" fmla="*/ 517955 w 517954"/>
                <a:gd name="connsiteY3" fmla="*/ 141156 h 281938"/>
                <a:gd name="connsiteX4" fmla="*/ 258790 w 517954"/>
                <a:gd name="connsiteY4" fmla="*/ 0 h 28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7954" h="281938">
                  <a:moveTo>
                    <a:pt x="258790" y="0"/>
                  </a:moveTo>
                  <a:cubicBezTo>
                    <a:pt x="116100" y="0"/>
                    <a:pt x="0" y="63399"/>
                    <a:pt x="0" y="141156"/>
                  </a:cubicBezTo>
                  <a:cubicBezTo>
                    <a:pt x="0" y="218912"/>
                    <a:pt x="116100" y="281938"/>
                    <a:pt x="258977" y="281938"/>
                  </a:cubicBezTo>
                  <a:cubicBezTo>
                    <a:pt x="401855" y="281938"/>
                    <a:pt x="517955" y="218726"/>
                    <a:pt x="517955" y="141156"/>
                  </a:cubicBezTo>
                  <a:cubicBezTo>
                    <a:pt x="517768" y="63399"/>
                    <a:pt x="401668" y="0"/>
                    <a:pt x="258790" y="0"/>
                  </a:cubicBezTo>
                  <a:close/>
                </a:path>
              </a:pathLst>
            </a:custGeom>
            <a:solidFill>
              <a:srgbClr val="FFFFFF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F97EA67C-3A26-C84A-A114-AAC7D067DE2D}"/>
                </a:ext>
              </a:extLst>
            </p:cNvPr>
            <p:cNvSpPr/>
            <p:nvPr/>
          </p:nvSpPr>
          <p:spPr>
            <a:xfrm>
              <a:off x="8501063" y="4693072"/>
              <a:ext cx="530875" cy="294618"/>
            </a:xfrm>
            <a:custGeom>
              <a:avLst/>
              <a:gdLst>
                <a:gd name="connsiteX0" fmla="*/ 265344 w 530875"/>
                <a:gd name="connsiteY0" fmla="*/ 0 h 294618"/>
                <a:gd name="connsiteX1" fmla="*/ 530876 w 530875"/>
                <a:gd name="connsiteY1" fmla="*/ 147309 h 294618"/>
                <a:gd name="connsiteX2" fmla="*/ 265532 w 530875"/>
                <a:gd name="connsiteY2" fmla="*/ 294618 h 294618"/>
                <a:gd name="connsiteX3" fmla="*/ 0 w 530875"/>
                <a:gd name="connsiteY3" fmla="*/ 147309 h 294618"/>
                <a:gd name="connsiteX4" fmla="*/ 265344 w 530875"/>
                <a:gd name="connsiteY4" fmla="*/ 0 h 294618"/>
                <a:gd name="connsiteX5" fmla="*/ 265344 w 530875"/>
                <a:gd name="connsiteY5" fmla="*/ 13239 h 294618"/>
                <a:gd name="connsiteX6" fmla="*/ 13483 w 530875"/>
                <a:gd name="connsiteY6" fmla="*/ 147309 h 294618"/>
                <a:gd name="connsiteX7" fmla="*/ 265532 w 530875"/>
                <a:gd name="connsiteY7" fmla="*/ 281192 h 294618"/>
                <a:gd name="connsiteX8" fmla="*/ 517580 w 530875"/>
                <a:gd name="connsiteY8" fmla="*/ 147309 h 294618"/>
                <a:gd name="connsiteX9" fmla="*/ 265344 w 530875"/>
                <a:gd name="connsiteY9" fmla="*/ 13239 h 294618"/>
                <a:gd name="connsiteX10" fmla="*/ 218717 w 530875"/>
                <a:gd name="connsiteY10" fmla="*/ 161481 h 294618"/>
                <a:gd name="connsiteX11" fmla="*/ 166472 w 530875"/>
                <a:gd name="connsiteY11" fmla="*/ 161481 h 294618"/>
                <a:gd name="connsiteX12" fmla="*/ 185011 w 530875"/>
                <a:gd name="connsiteY12" fmla="*/ 180314 h 294618"/>
                <a:gd name="connsiteX13" fmla="*/ 199991 w 530875"/>
                <a:gd name="connsiteY13" fmla="*/ 171177 h 294618"/>
                <a:gd name="connsiteX14" fmla="*/ 217032 w 530875"/>
                <a:gd name="connsiteY14" fmla="*/ 171177 h 294618"/>
                <a:gd name="connsiteX15" fmla="*/ 184262 w 530875"/>
                <a:gd name="connsiteY15" fmla="*/ 193926 h 294618"/>
                <a:gd name="connsiteX16" fmla="*/ 148121 w 530875"/>
                <a:gd name="connsiteY16" fmla="*/ 157005 h 294618"/>
                <a:gd name="connsiteX17" fmla="*/ 184262 w 530875"/>
                <a:gd name="connsiteY17" fmla="*/ 119898 h 294618"/>
                <a:gd name="connsiteX18" fmla="*/ 218717 w 530875"/>
                <a:gd name="connsiteY18" fmla="*/ 161481 h 294618"/>
                <a:gd name="connsiteX19" fmla="*/ 183887 w 530875"/>
                <a:gd name="connsiteY19" fmla="*/ 132951 h 294618"/>
                <a:gd name="connsiteX20" fmla="*/ 166659 w 530875"/>
                <a:gd name="connsiteY20" fmla="*/ 149360 h 294618"/>
                <a:gd name="connsiteX21" fmla="*/ 200553 w 530875"/>
                <a:gd name="connsiteY21" fmla="*/ 149360 h 294618"/>
                <a:gd name="connsiteX22" fmla="*/ 183887 w 530875"/>
                <a:gd name="connsiteY22" fmla="*/ 132951 h 294618"/>
                <a:gd name="connsiteX23" fmla="*/ 444924 w 530875"/>
                <a:gd name="connsiteY23" fmla="*/ 161481 h 294618"/>
                <a:gd name="connsiteX24" fmla="*/ 392680 w 530875"/>
                <a:gd name="connsiteY24" fmla="*/ 161481 h 294618"/>
                <a:gd name="connsiteX25" fmla="*/ 411218 w 530875"/>
                <a:gd name="connsiteY25" fmla="*/ 180314 h 294618"/>
                <a:gd name="connsiteX26" fmla="*/ 426199 w 530875"/>
                <a:gd name="connsiteY26" fmla="*/ 171177 h 294618"/>
                <a:gd name="connsiteX27" fmla="*/ 443239 w 530875"/>
                <a:gd name="connsiteY27" fmla="*/ 171177 h 294618"/>
                <a:gd name="connsiteX28" fmla="*/ 410469 w 530875"/>
                <a:gd name="connsiteY28" fmla="*/ 193926 h 294618"/>
                <a:gd name="connsiteX29" fmla="*/ 374328 w 530875"/>
                <a:gd name="connsiteY29" fmla="*/ 157005 h 294618"/>
                <a:gd name="connsiteX30" fmla="*/ 410469 w 530875"/>
                <a:gd name="connsiteY30" fmla="*/ 119898 h 294618"/>
                <a:gd name="connsiteX31" fmla="*/ 444924 w 530875"/>
                <a:gd name="connsiteY31" fmla="*/ 161481 h 294618"/>
                <a:gd name="connsiteX32" fmla="*/ 410094 w 530875"/>
                <a:gd name="connsiteY32" fmla="*/ 132951 h 294618"/>
                <a:gd name="connsiteX33" fmla="*/ 392867 w 530875"/>
                <a:gd name="connsiteY33" fmla="*/ 149360 h 294618"/>
                <a:gd name="connsiteX34" fmla="*/ 426760 w 530875"/>
                <a:gd name="connsiteY34" fmla="*/ 149360 h 294618"/>
                <a:gd name="connsiteX35" fmla="*/ 410094 w 530875"/>
                <a:gd name="connsiteY35" fmla="*/ 132951 h 294618"/>
                <a:gd name="connsiteX36" fmla="*/ 56926 w 530875"/>
                <a:gd name="connsiteY36" fmla="*/ 191875 h 294618"/>
                <a:gd name="connsiteX37" fmla="*/ 76401 w 530875"/>
                <a:gd name="connsiteY37" fmla="*/ 191875 h 294618"/>
                <a:gd name="connsiteX38" fmla="*/ 76401 w 530875"/>
                <a:gd name="connsiteY38" fmla="*/ 150106 h 294618"/>
                <a:gd name="connsiteX39" fmla="*/ 118347 w 530875"/>
                <a:gd name="connsiteY39" fmla="*/ 150106 h 294618"/>
                <a:gd name="connsiteX40" fmla="*/ 118347 w 530875"/>
                <a:gd name="connsiteY40" fmla="*/ 192061 h 294618"/>
                <a:gd name="connsiteX41" fmla="*/ 137822 w 530875"/>
                <a:gd name="connsiteY41" fmla="*/ 192061 h 294618"/>
                <a:gd name="connsiteX42" fmla="*/ 137822 w 530875"/>
                <a:gd name="connsiteY42" fmla="*/ 94539 h 294618"/>
                <a:gd name="connsiteX43" fmla="*/ 118347 w 530875"/>
                <a:gd name="connsiteY43" fmla="*/ 94539 h 294618"/>
                <a:gd name="connsiteX44" fmla="*/ 118347 w 530875"/>
                <a:gd name="connsiteY44" fmla="*/ 134443 h 294618"/>
                <a:gd name="connsiteX45" fmla="*/ 76401 w 530875"/>
                <a:gd name="connsiteY45" fmla="*/ 134443 h 294618"/>
                <a:gd name="connsiteX46" fmla="*/ 76401 w 530875"/>
                <a:gd name="connsiteY46" fmla="*/ 94539 h 294618"/>
                <a:gd name="connsiteX47" fmla="*/ 56926 w 530875"/>
                <a:gd name="connsiteY47" fmla="*/ 94539 h 294618"/>
                <a:gd name="connsiteX48" fmla="*/ 56926 w 530875"/>
                <a:gd name="connsiteY48" fmla="*/ 191875 h 294618"/>
                <a:gd name="connsiteX49" fmla="*/ 229578 w 530875"/>
                <a:gd name="connsiteY49" fmla="*/ 191875 h 294618"/>
                <a:gd name="connsiteX50" fmla="*/ 247742 w 530875"/>
                <a:gd name="connsiteY50" fmla="*/ 191875 h 294618"/>
                <a:gd name="connsiteX51" fmla="*/ 247742 w 530875"/>
                <a:gd name="connsiteY51" fmla="*/ 153835 h 294618"/>
                <a:gd name="connsiteX52" fmla="*/ 263284 w 530875"/>
                <a:gd name="connsiteY52" fmla="*/ 133697 h 294618"/>
                <a:gd name="connsiteX53" fmla="*/ 276392 w 530875"/>
                <a:gd name="connsiteY53" fmla="*/ 151038 h 294618"/>
                <a:gd name="connsiteX54" fmla="*/ 276392 w 530875"/>
                <a:gd name="connsiteY54" fmla="*/ 191875 h 294618"/>
                <a:gd name="connsiteX55" fmla="*/ 294556 w 530875"/>
                <a:gd name="connsiteY55" fmla="*/ 191875 h 294618"/>
                <a:gd name="connsiteX56" fmla="*/ 294556 w 530875"/>
                <a:gd name="connsiteY56" fmla="*/ 148614 h 294618"/>
                <a:gd name="connsiteX57" fmla="*/ 268715 w 530875"/>
                <a:gd name="connsiteY57" fmla="*/ 119712 h 294618"/>
                <a:gd name="connsiteX58" fmla="*/ 247180 w 530875"/>
                <a:gd name="connsiteY58" fmla="*/ 131459 h 294618"/>
                <a:gd name="connsiteX59" fmla="*/ 246806 w 530875"/>
                <a:gd name="connsiteY59" fmla="*/ 131459 h 294618"/>
                <a:gd name="connsiteX60" fmla="*/ 246806 w 530875"/>
                <a:gd name="connsiteY60" fmla="*/ 121577 h 294618"/>
                <a:gd name="connsiteX61" fmla="*/ 229578 w 530875"/>
                <a:gd name="connsiteY61" fmla="*/ 121577 h 294618"/>
                <a:gd name="connsiteX62" fmla="*/ 229578 w 530875"/>
                <a:gd name="connsiteY62" fmla="*/ 191875 h 294618"/>
                <a:gd name="connsiteX63" fmla="*/ 310099 w 530875"/>
                <a:gd name="connsiteY63" fmla="*/ 191875 h 294618"/>
                <a:gd name="connsiteX64" fmla="*/ 328263 w 530875"/>
                <a:gd name="connsiteY64" fmla="*/ 191875 h 294618"/>
                <a:gd name="connsiteX65" fmla="*/ 328263 w 530875"/>
                <a:gd name="connsiteY65" fmla="*/ 153835 h 294618"/>
                <a:gd name="connsiteX66" fmla="*/ 355228 w 530875"/>
                <a:gd name="connsiteY66" fmla="*/ 191875 h 294618"/>
                <a:gd name="connsiteX67" fmla="*/ 377886 w 530875"/>
                <a:gd name="connsiteY67" fmla="*/ 191875 h 294618"/>
                <a:gd name="connsiteX68" fmla="*/ 348299 w 530875"/>
                <a:gd name="connsiteY68" fmla="*/ 152530 h 294618"/>
                <a:gd name="connsiteX69" fmla="*/ 374516 w 530875"/>
                <a:gd name="connsiteY69" fmla="*/ 121577 h 294618"/>
                <a:gd name="connsiteX70" fmla="*/ 352794 w 530875"/>
                <a:gd name="connsiteY70" fmla="*/ 121577 h 294618"/>
                <a:gd name="connsiteX71" fmla="*/ 328263 w 530875"/>
                <a:gd name="connsiteY71" fmla="*/ 151971 h 294618"/>
                <a:gd name="connsiteX72" fmla="*/ 328263 w 530875"/>
                <a:gd name="connsiteY72" fmla="*/ 94539 h 294618"/>
                <a:gd name="connsiteX73" fmla="*/ 310099 w 530875"/>
                <a:gd name="connsiteY73" fmla="*/ 94539 h 294618"/>
                <a:gd name="connsiteX74" fmla="*/ 310099 w 530875"/>
                <a:gd name="connsiteY74" fmla="*/ 191875 h 294618"/>
                <a:gd name="connsiteX75" fmla="*/ 455598 w 530875"/>
                <a:gd name="connsiteY75" fmla="*/ 191875 h 294618"/>
                <a:gd name="connsiteX76" fmla="*/ 473762 w 530875"/>
                <a:gd name="connsiteY76" fmla="*/ 191875 h 294618"/>
                <a:gd name="connsiteX77" fmla="*/ 473762 w 530875"/>
                <a:gd name="connsiteY77" fmla="*/ 94539 h 294618"/>
                <a:gd name="connsiteX78" fmla="*/ 455598 w 530875"/>
                <a:gd name="connsiteY78" fmla="*/ 94539 h 294618"/>
                <a:gd name="connsiteX79" fmla="*/ 455598 w 530875"/>
                <a:gd name="connsiteY79" fmla="*/ 191875 h 294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30875" h="294618">
                  <a:moveTo>
                    <a:pt x="265344" y="0"/>
                  </a:moveTo>
                  <a:cubicBezTo>
                    <a:pt x="411967" y="0"/>
                    <a:pt x="530876" y="66009"/>
                    <a:pt x="530876" y="147309"/>
                  </a:cubicBezTo>
                  <a:cubicBezTo>
                    <a:pt x="530876" y="228609"/>
                    <a:pt x="411967" y="294618"/>
                    <a:pt x="265532" y="294618"/>
                  </a:cubicBezTo>
                  <a:cubicBezTo>
                    <a:pt x="118909" y="294618"/>
                    <a:pt x="0" y="228609"/>
                    <a:pt x="0" y="147309"/>
                  </a:cubicBezTo>
                  <a:cubicBezTo>
                    <a:pt x="0" y="66009"/>
                    <a:pt x="118909" y="0"/>
                    <a:pt x="265344" y="0"/>
                  </a:cubicBezTo>
                  <a:close/>
                  <a:moveTo>
                    <a:pt x="265344" y="13239"/>
                  </a:moveTo>
                  <a:cubicBezTo>
                    <a:pt x="126399" y="13239"/>
                    <a:pt x="13483" y="73468"/>
                    <a:pt x="13483" y="147309"/>
                  </a:cubicBezTo>
                  <a:cubicBezTo>
                    <a:pt x="13483" y="221150"/>
                    <a:pt x="126399" y="281192"/>
                    <a:pt x="265532" y="281192"/>
                  </a:cubicBezTo>
                  <a:cubicBezTo>
                    <a:pt x="404664" y="281192"/>
                    <a:pt x="517580" y="221150"/>
                    <a:pt x="517580" y="147309"/>
                  </a:cubicBezTo>
                  <a:cubicBezTo>
                    <a:pt x="517393" y="73468"/>
                    <a:pt x="404477" y="13239"/>
                    <a:pt x="265344" y="13239"/>
                  </a:cubicBezTo>
                  <a:close/>
                  <a:moveTo>
                    <a:pt x="218717" y="161481"/>
                  </a:moveTo>
                  <a:lnTo>
                    <a:pt x="166472" y="161481"/>
                  </a:lnTo>
                  <a:cubicBezTo>
                    <a:pt x="167034" y="174347"/>
                    <a:pt x="174337" y="180314"/>
                    <a:pt x="185011" y="180314"/>
                  </a:cubicBezTo>
                  <a:cubicBezTo>
                    <a:pt x="193063" y="180314"/>
                    <a:pt x="198493" y="175838"/>
                    <a:pt x="199991" y="171177"/>
                  </a:cubicBezTo>
                  <a:lnTo>
                    <a:pt x="217032" y="171177"/>
                  </a:lnTo>
                  <a:cubicBezTo>
                    <a:pt x="212538" y="186654"/>
                    <a:pt x="199991" y="193926"/>
                    <a:pt x="184262" y="193926"/>
                  </a:cubicBezTo>
                  <a:cubicBezTo>
                    <a:pt x="161978" y="193926"/>
                    <a:pt x="148121" y="178635"/>
                    <a:pt x="148121" y="157005"/>
                  </a:cubicBezTo>
                  <a:cubicBezTo>
                    <a:pt x="148121" y="135935"/>
                    <a:pt x="162727" y="119898"/>
                    <a:pt x="184262" y="119898"/>
                  </a:cubicBezTo>
                  <a:cubicBezTo>
                    <a:pt x="208605" y="119712"/>
                    <a:pt x="220215" y="139850"/>
                    <a:pt x="218717" y="161481"/>
                  </a:cubicBezTo>
                  <a:close/>
                  <a:moveTo>
                    <a:pt x="183887" y="132951"/>
                  </a:moveTo>
                  <a:cubicBezTo>
                    <a:pt x="173026" y="132951"/>
                    <a:pt x="167408" y="140223"/>
                    <a:pt x="166659" y="149360"/>
                  </a:cubicBezTo>
                  <a:lnTo>
                    <a:pt x="200553" y="149360"/>
                  </a:lnTo>
                  <a:cubicBezTo>
                    <a:pt x="199242" y="139664"/>
                    <a:pt x="195123" y="132951"/>
                    <a:pt x="183887" y="132951"/>
                  </a:cubicBezTo>
                  <a:close/>
                  <a:moveTo>
                    <a:pt x="444924" y="161481"/>
                  </a:moveTo>
                  <a:lnTo>
                    <a:pt x="392680" y="161481"/>
                  </a:lnTo>
                  <a:cubicBezTo>
                    <a:pt x="393241" y="174347"/>
                    <a:pt x="400544" y="180314"/>
                    <a:pt x="411218" y="180314"/>
                  </a:cubicBezTo>
                  <a:cubicBezTo>
                    <a:pt x="419270" y="180314"/>
                    <a:pt x="424701" y="175838"/>
                    <a:pt x="426199" y="171177"/>
                  </a:cubicBezTo>
                  <a:lnTo>
                    <a:pt x="443239" y="171177"/>
                  </a:lnTo>
                  <a:cubicBezTo>
                    <a:pt x="438932" y="186654"/>
                    <a:pt x="426199" y="193926"/>
                    <a:pt x="410469" y="193926"/>
                  </a:cubicBezTo>
                  <a:cubicBezTo>
                    <a:pt x="388185" y="193926"/>
                    <a:pt x="374328" y="178635"/>
                    <a:pt x="374328" y="157005"/>
                  </a:cubicBezTo>
                  <a:cubicBezTo>
                    <a:pt x="374328" y="135935"/>
                    <a:pt x="388934" y="119898"/>
                    <a:pt x="410469" y="119898"/>
                  </a:cubicBezTo>
                  <a:cubicBezTo>
                    <a:pt x="434625" y="119712"/>
                    <a:pt x="446235" y="139850"/>
                    <a:pt x="444924" y="161481"/>
                  </a:cubicBezTo>
                  <a:close/>
                  <a:moveTo>
                    <a:pt x="410094" y="132951"/>
                  </a:moveTo>
                  <a:cubicBezTo>
                    <a:pt x="399234" y="132951"/>
                    <a:pt x="393616" y="140223"/>
                    <a:pt x="392867" y="149360"/>
                  </a:cubicBezTo>
                  <a:lnTo>
                    <a:pt x="426760" y="149360"/>
                  </a:lnTo>
                  <a:cubicBezTo>
                    <a:pt x="425450" y="139664"/>
                    <a:pt x="421330" y="132951"/>
                    <a:pt x="410094" y="132951"/>
                  </a:cubicBezTo>
                  <a:close/>
                  <a:moveTo>
                    <a:pt x="56926" y="191875"/>
                  </a:moveTo>
                  <a:lnTo>
                    <a:pt x="76401" y="191875"/>
                  </a:lnTo>
                  <a:lnTo>
                    <a:pt x="76401" y="150106"/>
                  </a:lnTo>
                  <a:lnTo>
                    <a:pt x="118347" y="150106"/>
                  </a:lnTo>
                  <a:lnTo>
                    <a:pt x="118347" y="192061"/>
                  </a:lnTo>
                  <a:lnTo>
                    <a:pt x="137822" y="192061"/>
                  </a:lnTo>
                  <a:lnTo>
                    <a:pt x="137822" y="94539"/>
                  </a:lnTo>
                  <a:lnTo>
                    <a:pt x="118347" y="94539"/>
                  </a:lnTo>
                  <a:lnTo>
                    <a:pt x="118347" y="134443"/>
                  </a:lnTo>
                  <a:lnTo>
                    <a:pt x="76401" y="134443"/>
                  </a:lnTo>
                  <a:lnTo>
                    <a:pt x="76401" y="94539"/>
                  </a:lnTo>
                  <a:lnTo>
                    <a:pt x="56926" y="94539"/>
                  </a:lnTo>
                  <a:lnTo>
                    <a:pt x="56926" y="191875"/>
                  </a:lnTo>
                  <a:close/>
                  <a:moveTo>
                    <a:pt x="229578" y="191875"/>
                  </a:moveTo>
                  <a:lnTo>
                    <a:pt x="247742" y="191875"/>
                  </a:lnTo>
                  <a:lnTo>
                    <a:pt x="247742" y="153835"/>
                  </a:lnTo>
                  <a:cubicBezTo>
                    <a:pt x="247742" y="139477"/>
                    <a:pt x="252798" y="133697"/>
                    <a:pt x="263284" y="133697"/>
                  </a:cubicBezTo>
                  <a:cubicBezTo>
                    <a:pt x="272273" y="133697"/>
                    <a:pt x="276392" y="139477"/>
                    <a:pt x="276392" y="151038"/>
                  </a:cubicBezTo>
                  <a:lnTo>
                    <a:pt x="276392" y="191875"/>
                  </a:lnTo>
                  <a:lnTo>
                    <a:pt x="294556" y="191875"/>
                  </a:lnTo>
                  <a:lnTo>
                    <a:pt x="294556" y="148614"/>
                  </a:lnTo>
                  <a:cubicBezTo>
                    <a:pt x="294556" y="131273"/>
                    <a:pt x="289313" y="119712"/>
                    <a:pt x="268715" y="119712"/>
                  </a:cubicBezTo>
                  <a:cubicBezTo>
                    <a:pt x="260476" y="119712"/>
                    <a:pt x="252049" y="123441"/>
                    <a:pt x="247180" y="131459"/>
                  </a:cubicBezTo>
                  <a:lnTo>
                    <a:pt x="246806" y="131459"/>
                  </a:lnTo>
                  <a:lnTo>
                    <a:pt x="246806" y="121577"/>
                  </a:lnTo>
                  <a:lnTo>
                    <a:pt x="229578" y="121577"/>
                  </a:lnTo>
                  <a:lnTo>
                    <a:pt x="229578" y="191875"/>
                  </a:lnTo>
                  <a:close/>
                  <a:moveTo>
                    <a:pt x="310099" y="191875"/>
                  </a:moveTo>
                  <a:lnTo>
                    <a:pt x="328263" y="191875"/>
                  </a:lnTo>
                  <a:lnTo>
                    <a:pt x="328263" y="153835"/>
                  </a:lnTo>
                  <a:lnTo>
                    <a:pt x="355228" y="191875"/>
                  </a:lnTo>
                  <a:lnTo>
                    <a:pt x="377886" y="191875"/>
                  </a:lnTo>
                  <a:lnTo>
                    <a:pt x="348299" y="152530"/>
                  </a:lnTo>
                  <a:lnTo>
                    <a:pt x="374516" y="121577"/>
                  </a:lnTo>
                  <a:lnTo>
                    <a:pt x="352794" y="121577"/>
                  </a:lnTo>
                  <a:lnTo>
                    <a:pt x="328263" y="151971"/>
                  </a:lnTo>
                  <a:lnTo>
                    <a:pt x="328263" y="94539"/>
                  </a:lnTo>
                  <a:lnTo>
                    <a:pt x="310099" y="94539"/>
                  </a:lnTo>
                  <a:lnTo>
                    <a:pt x="310099" y="191875"/>
                  </a:lnTo>
                  <a:close/>
                  <a:moveTo>
                    <a:pt x="455598" y="191875"/>
                  </a:moveTo>
                  <a:lnTo>
                    <a:pt x="473762" y="191875"/>
                  </a:lnTo>
                  <a:lnTo>
                    <a:pt x="473762" y="94539"/>
                  </a:lnTo>
                  <a:lnTo>
                    <a:pt x="455598" y="94539"/>
                  </a:lnTo>
                  <a:lnTo>
                    <a:pt x="455598" y="191875"/>
                  </a:lnTo>
                  <a:close/>
                </a:path>
              </a:pathLst>
            </a:custGeom>
            <a:solidFill>
              <a:srgbClr val="ED1C24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45568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764433" y="2947076"/>
            <a:ext cx="3628180" cy="156796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8938FD4-31D6-4E44-9700-A2B156E3A4DC}"/>
              </a:ext>
            </a:extLst>
          </p:cNvPr>
          <p:cNvGrpSpPr/>
          <p:nvPr userDrawn="1"/>
        </p:nvGrpSpPr>
        <p:grpSpPr>
          <a:xfrm>
            <a:off x="372723" y="273627"/>
            <a:ext cx="162147" cy="325910"/>
            <a:chOff x="-22274" y="1505745"/>
            <a:chExt cx="1925121" cy="3870636"/>
          </a:xfrm>
        </p:grpSpPr>
        <p:sp>
          <p:nvSpPr>
            <p:cNvPr id="9" name="Gleichschenkliges Dreieck 26">
              <a:extLst>
                <a:ext uri="{FF2B5EF4-FFF2-40B4-BE49-F238E27FC236}">
                  <a16:creationId xmlns:a16="http://schemas.microsoft.com/office/drawing/2014/main" id="{811B97A8-259C-5240-A4A0-0E17257264A2}"/>
                </a:ext>
              </a:extLst>
            </p:cNvPr>
            <p:cNvSpPr/>
            <p:nvPr/>
          </p:nvSpPr>
          <p:spPr>
            <a:xfrm rot="5400000">
              <a:off x="-995031" y="2478502"/>
              <a:ext cx="3870636" cy="1925121"/>
            </a:xfrm>
            <a:prstGeom prst="triangle">
              <a:avLst>
                <a:gd name="adj" fmla="val 50244"/>
              </a:avLst>
            </a:prstGeom>
            <a:solidFill>
              <a:srgbClr val="E100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  <p:sp>
          <p:nvSpPr>
            <p:cNvPr id="10" name="Gleichschenkliges Dreieck 8">
              <a:extLst>
                <a:ext uri="{FF2B5EF4-FFF2-40B4-BE49-F238E27FC236}">
                  <a16:creationId xmlns:a16="http://schemas.microsoft.com/office/drawing/2014/main" id="{C09F1F49-3DA2-4843-9525-15A1E4A03ADA}"/>
                </a:ext>
              </a:extLst>
            </p:cNvPr>
            <p:cNvSpPr/>
            <p:nvPr/>
          </p:nvSpPr>
          <p:spPr>
            <a:xfrm rot="16200000" flipV="1">
              <a:off x="-25156" y="3451061"/>
              <a:ext cx="1928202" cy="1922433"/>
            </a:xfrm>
            <a:custGeom>
              <a:avLst/>
              <a:gdLst>
                <a:gd name="connsiteX0" fmla="*/ 0 w 6284026"/>
                <a:gd name="connsiteY0" fmla="*/ 2895600 h 2895600"/>
                <a:gd name="connsiteX1" fmla="*/ 3052026 w 6284026"/>
                <a:gd name="connsiteY1" fmla="*/ 0 h 2895600"/>
                <a:gd name="connsiteX2" fmla="*/ 6284026 w 6284026"/>
                <a:gd name="connsiteY2" fmla="*/ 2895600 h 2895600"/>
                <a:gd name="connsiteX3" fmla="*/ 0 w 6284026"/>
                <a:gd name="connsiteY3" fmla="*/ 2895600 h 2895600"/>
                <a:gd name="connsiteX0" fmla="*/ 0 w 3064576"/>
                <a:gd name="connsiteY0" fmla="*/ 2895600 h 2895600"/>
                <a:gd name="connsiteX1" fmla="*/ 3052026 w 3064576"/>
                <a:gd name="connsiteY1" fmla="*/ 0 h 2895600"/>
                <a:gd name="connsiteX2" fmla="*/ 3064576 w 3064576"/>
                <a:gd name="connsiteY2" fmla="*/ 2895600 h 2895600"/>
                <a:gd name="connsiteX3" fmla="*/ 0 w 3064576"/>
                <a:gd name="connsiteY3" fmla="*/ 2895600 h 2895600"/>
                <a:gd name="connsiteX0" fmla="*/ 0 w 3064576"/>
                <a:gd name="connsiteY0" fmla="*/ 2899640 h 2899640"/>
                <a:gd name="connsiteX1" fmla="*/ 3056127 w 3064576"/>
                <a:gd name="connsiteY1" fmla="*/ 0 h 2899640"/>
                <a:gd name="connsiteX2" fmla="*/ 3064576 w 3064576"/>
                <a:gd name="connsiteY2" fmla="*/ 2899640 h 2899640"/>
                <a:gd name="connsiteX3" fmla="*/ 0 w 3064576"/>
                <a:gd name="connsiteY3" fmla="*/ 2899640 h 2899640"/>
                <a:gd name="connsiteX0" fmla="*/ 0 w 3065564"/>
                <a:gd name="connsiteY0" fmla="*/ 2891556 h 2891556"/>
                <a:gd name="connsiteX1" fmla="*/ 3064327 w 3065564"/>
                <a:gd name="connsiteY1" fmla="*/ 1 h 2891556"/>
                <a:gd name="connsiteX2" fmla="*/ 3064576 w 3065564"/>
                <a:gd name="connsiteY2" fmla="*/ 2891556 h 2891556"/>
                <a:gd name="connsiteX3" fmla="*/ 0 w 3065564"/>
                <a:gd name="connsiteY3" fmla="*/ 2891556 h 289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5564" h="2891556">
                  <a:moveTo>
                    <a:pt x="0" y="2891556"/>
                  </a:moveTo>
                  <a:lnTo>
                    <a:pt x="3064327" y="1"/>
                  </a:lnTo>
                  <a:cubicBezTo>
                    <a:pt x="3068510" y="965201"/>
                    <a:pt x="3060393" y="1926356"/>
                    <a:pt x="3064576" y="2891556"/>
                  </a:cubicBezTo>
                  <a:lnTo>
                    <a:pt x="0" y="2891556"/>
                  </a:lnTo>
                  <a:close/>
                </a:path>
              </a:pathLst>
            </a:custGeom>
            <a:solidFill>
              <a:srgbClr val="AF02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</p:grpSp>
      <p:sp>
        <p:nvSpPr>
          <p:cNvPr id="11" name="Titel 1">
            <a:extLst>
              <a:ext uri="{FF2B5EF4-FFF2-40B4-BE49-F238E27FC236}">
                <a16:creationId xmlns:a16="http://schemas.microsoft.com/office/drawing/2014/main" id="{950598C6-B4BB-3E44-BE97-D065C25F86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732" y="276090"/>
            <a:ext cx="7637618" cy="284631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365B8C7F-7056-CB4C-B9E5-C817B8B0AA28}"/>
              </a:ext>
            </a:extLst>
          </p:cNvPr>
          <p:cNvSpPr>
            <a:spLocks noGrp="1" noChangeArrowheads="1"/>
          </p:cNvSpPr>
          <p:nvPr>
            <p:ph type="subTitle" idx="13" hasCustomPrompt="1"/>
          </p:nvPr>
        </p:nvSpPr>
        <p:spPr>
          <a:xfrm>
            <a:off x="750732" y="613797"/>
            <a:ext cx="7637618" cy="284631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999" b="0" i="0" cap="all" baseline="0">
                <a:solidFill>
                  <a:srgbClr val="5F697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80654140-DA1C-6D42-A6D4-35FF390AF441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65112" y="1203325"/>
            <a:ext cx="3618074" cy="152010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26BE04D0-2289-7949-BAD1-4977CA5F40BB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4657398" y="2947076"/>
            <a:ext cx="3730952" cy="156796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</p:txBody>
      </p:sp>
      <p:sp>
        <p:nvSpPr>
          <p:cNvPr id="15" name="Bildplatzhalter 2">
            <a:extLst>
              <a:ext uri="{FF2B5EF4-FFF2-40B4-BE49-F238E27FC236}">
                <a16:creationId xmlns:a16="http://schemas.microsoft.com/office/drawing/2014/main" id="{42EE16B3-2251-DF46-8296-016F0A1841E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657398" y="1203325"/>
            <a:ext cx="3730952" cy="152010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5FE714E9-FDA5-7E4D-9654-B537A64DA86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52400" y="4776069"/>
            <a:ext cx="3548294" cy="1212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defRPr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l">
              <a:defRPr/>
            </a:pPr>
            <a:endParaRPr lang="en-US" dirty="0"/>
          </a:p>
        </p:txBody>
      </p:sp>
      <p:sp>
        <p:nvSpPr>
          <p:cNvPr id="20" name="Slide Number Placeholder 1">
            <a:extLst>
              <a:ext uri="{FF2B5EF4-FFF2-40B4-BE49-F238E27FC236}">
                <a16:creationId xmlns:a16="http://schemas.microsoft.com/office/drawing/2014/main" id="{B3DB5522-6057-0C48-8538-B10332D96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r">
              <a:defRPr lang="de-DE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D3921A94-2C06-EF44-A870-A48BF422ADB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7B3D8387-C15E-2640-9D9B-7D4BE8C0BF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65180" y="4767977"/>
            <a:ext cx="1267774" cy="1253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de-DE"/>
          </a:p>
        </p:txBody>
      </p:sp>
      <p:grpSp>
        <p:nvGrpSpPr>
          <p:cNvPr id="16" name="Picture 10">
            <a:extLst>
              <a:ext uri="{FF2B5EF4-FFF2-40B4-BE49-F238E27FC236}">
                <a16:creationId xmlns:a16="http://schemas.microsoft.com/office/drawing/2014/main" id="{835C14F7-64F3-1B4F-8942-EEC2E274471E}"/>
              </a:ext>
            </a:extLst>
          </p:cNvPr>
          <p:cNvGrpSpPr/>
          <p:nvPr userDrawn="1"/>
        </p:nvGrpSpPr>
        <p:grpSpPr>
          <a:xfrm>
            <a:off x="8501063" y="4693072"/>
            <a:ext cx="531812" cy="294618"/>
            <a:chOff x="8501063" y="4693072"/>
            <a:chExt cx="531812" cy="294618"/>
          </a:xfrm>
          <a:noFill/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F5FC0938-642C-E845-9B2D-67E7B7FF12DB}"/>
                </a:ext>
              </a:extLst>
            </p:cNvPr>
            <p:cNvSpPr/>
            <p:nvPr/>
          </p:nvSpPr>
          <p:spPr>
            <a:xfrm>
              <a:off x="8507617" y="4699411"/>
              <a:ext cx="517954" cy="281938"/>
            </a:xfrm>
            <a:custGeom>
              <a:avLst/>
              <a:gdLst>
                <a:gd name="connsiteX0" fmla="*/ 258790 w 517954"/>
                <a:gd name="connsiteY0" fmla="*/ 0 h 281938"/>
                <a:gd name="connsiteX1" fmla="*/ 0 w 517954"/>
                <a:gd name="connsiteY1" fmla="*/ 141156 h 281938"/>
                <a:gd name="connsiteX2" fmla="*/ 258977 w 517954"/>
                <a:gd name="connsiteY2" fmla="*/ 281938 h 281938"/>
                <a:gd name="connsiteX3" fmla="*/ 517955 w 517954"/>
                <a:gd name="connsiteY3" fmla="*/ 141156 h 281938"/>
                <a:gd name="connsiteX4" fmla="*/ 258790 w 517954"/>
                <a:gd name="connsiteY4" fmla="*/ 0 h 28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7954" h="281938">
                  <a:moveTo>
                    <a:pt x="258790" y="0"/>
                  </a:moveTo>
                  <a:cubicBezTo>
                    <a:pt x="116100" y="0"/>
                    <a:pt x="0" y="63399"/>
                    <a:pt x="0" y="141156"/>
                  </a:cubicBezTo>
                  <a:cubicBezTo>
                    <a:pt x="0" y="218912"/>
                    <a:pt x="116100" y="281938"/>
                    <a:pt x="258977" y="281938"/>
                  </a:cubicBezTo>
                  <a:cubicBezTo>
                    <a:pt x="401855" y="281938"/>
                    <a:pt x="517955" y="218726"/>
                    <a:pt x="517955" y="141156"/>
                  </a:cubicBezTo>
                  <a:cubicBezTo>
                    <a:pt x="517768" y="63399"/>
                    <a:pt x="401668" y="0"/>
                    <a:pt x="258790" y="0"/>
                  </a:cubicBezTo>
                  <a:close/>
                </a:path>
              </a:pathLst>
            </a:custGeom>
            <a:solidFill>
              <a:srgbClr val="FFFFFF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9B731A0-4309-1E4E-A01B-79C28639A2FA}"/>
                </a:ext>
              </a:extLst>
            </p:cNvPr>
            <p:cNvSpPr/>
            <p:nvPr/>
          </p:nvSpPr>
          <p:spPr>
            <a:xfrm>
              <a:off x="8501063" y="4693072"/>
              <a:ext cx="530875" cy="294618"/>
            </a:xfrm>
            <a:custGeom>
              <a:avLst/>
              <a:gdLst>
                <a:gd name="connsiteX0" fmla="*/ 265344 w 530875"/>
                <a:gd name="connsiteY0" fmla="*/ 0 h 294618"/>
                <a:gd name="connsiteX1" fmla="*/ 530876 w 530875"/>
                <a:gd name="connsiteY1" fmla="*/ 147309 h 294618"/>
                <a:gd name="connsiteX2" fmla="*/ 265532 w 530875"/>
                <a:gd name="connsiteY2" fmla="*/ 294618 h 294618"/>
                <a:gd name="connsiteX3" fmla="*/ 0 w 530875"/>
                <a:gd name="connsiteY3" fmla="*/ 147309 h 294618"/>
                <a:gd name="connsiteX4" fmla="*/ 265344 w 530875"/>
                <a:gd name="connsiteY4" fmla="*/ 0 h 294618"/>
                <a:gd name="connsiteX5" fmla="*/ 265344 w 530875"/>
                <a:gd name="connsiteY5" fmla="*/ 13239 h 294618"/>
                <a:gd name="connsiteX6" fmla="*/ 13483 w 530875"/>
                <a:gd name="connsiteY6" fmla="*/ 147309 h 294618"/>
                <a:gd name="connsiteX7" fmla="*/ 265532 w 530875"/>
                <a:gd name="connsiteY7" fmla="*/ 281192 h 294618"/>
                <a:gd name="connsiteX8" fmla="*/ 517580 w 530875"/>
                <a:gd name="connsiteY8" fmla="*/ 147309 h 294618"/>
                <a:gd name="connsiteX9" fmla="*/ 265344 w 530875"/>
                <a:gd name="connsiteY9" fmla="*/ 13239 h 294618"/>
                <a:gd name="connsiteX10" fmla="*/ 218717 w 530875"/>
                <a:gd name="connsiteY10" fmla="*/ 161481 h 294618"/>
                <a:gd name="connsiteX11" fmla="*/ 166472 w 530875"/>
                <a:gd name="connsiteY11" fmla="*/ 161481 h 294618"/>
                <a:gd name="connsiteX12" fmla="*/ 185011 w 530875"/>
                <a:gd name="connsiteY12" fmla="*/ 180314 h 294618"/>
                <a:gd name="connsiteX13" fmla="*/ 199991 w 530875"/>
                <a:gd name="connsiteY13" fmla="*/ 171177 h 294618"/>
                <a:gd name="connsiteX14" fmla="*/ 217032 w 530875"/>
                <a:gd name="connsiteY14" fmla="*/ 171177 h 294618"/>
                <a:gd name="connsiteX15" fmla="*/ 184262 w 530875"/>
                <a:gd name="connsiteY15" fmla="*/ 193926 h 294618"/>
                <a:gd name="connsiteX16" fmla="*/ 148121 w 530875"/>
                <a:gd name="connsiteY16" fmla="*/ 157005 h 294618"/>
                <a:gd name="connsiteX17" fmla="*/ 184262 w 530875"/>
                <a:gd name="connsiteY17" fmla="*/ 119898 h 294618"/>
                <a:gd name="connsiteX18" fmla="*/ 218717 w 530875"/>
                <a:gd name="connsiteY18" fmla="*/ 161481 h 294618"/>
                <a:gd name="connsiteX19" fmla="*/ 183887 w 530875"/>
                <a:gd name="connsiteY19" fmla="*/ 132951 h 294618"/>
                <a:gd name="connsiteX20" fmla="*/ 166659 w 530875"/>
                <a:gd name="connsiteY20" fmla="*/ 149360 h 294618"/>
                <a:gd name="connsiteX21" fmla="*/ 200553 w 530875"/>
                <a:gd name="connsiteY21" fmla="*/ 149360 h 294618"/>
                <a:gd name="connsiteX22" fmla="*/ 183887 w 530875"/>
                <a:gd name="connsiteY22" fmla="*/ 132951 h 294618"/>
                <a:gd name="connsiteX23" fmla="*/ 444924 w 530875"/>
                <a:gd name="connsiteY23" fmla="*/ 161481 h 294618"/>
                <a:gd name="connsiteX24" fmla="*/ 392680 w 530875"/>
                <a:gd name="connsiteY24" fmla="*/ 161481 h 294618"/>
                <a:gd name="connsiteX25" fmla="*/ 411218 w 530875"/>
                <a:gd name="connsiteY25" fmla="*/ 180314 h 294618"/>
                <a:gd name="connsiteX26" fmla="*/ 426199 w 530875"/>
                <a:gd name="connsiteY26" fmla="*/ 171177 h 294618"/>
                <a:gd name="connsiteX27" fmla="*/ 443239 w 530875"/>
                <a:gd name="connsiteY27" fmla="*/ 171177 h 294618"/>
                <a:gd name="connsiteX28" fmla="*/ 410469 w 530875"/>
                <a:gd name="connsiteY28" fmla="*/ 193926 h 294618"/>
                <a:gd name="connsiteX29" fmla="*/ 374328 w 530875"/>
                <a:gd name="connsiteY29" fmla="*/ 157005 h 294618"/>
                <a:gd name="connsiteX30" fmla="*/ 410469 w 530875"/>
                <a:gd name="connsiteY30" fmla="*/ 119898 h 294618"/>
                <a:gd name="connsiteX31" fmla="*/ 444924 w 530875"/>
                <a:gd name="connsiteY31" fmla="*/ 161481 h 294618"/>
                <a:gd name="connsiteX32" fmla="*/ 410094 w 530875"/>
                <a:gd name="connsiteY32" fmla="*/ 132951 h 294618"/>
                <a:gd name="connsiteX33" fmla="*/ 392867 w 530875"/>
                <a:gd name="connsiteY33" fmla="*/ 149360 h 294618"/>
                <a:gd name="connsiteX34" fmla="*/ 426760 w 530875"/>
                <a:gd name="connsiteY34" fmla="*/ 149360 h 294618"/>
                <a:gd name="connsiteX35" fmla="*/ 410094 w 530875"/>
                <a:gd name="connsiteY35" fmla="*/ 132951 h 294618"/>
                <a:gd name="connsiteX36" fmla="*/ 56926 w 530875"/>
                <a:gd name="connsiteY36" fmla="*/ 191875 h 294618"/>
                <a:gd name="connsiteX37" fmla="*/ 76401 w 530875"/>
                <a:gd name="connsiteY37" fmla="*/ 191875 h 294618"/>
                <a:gd name="connsiteX38" fmla="*/ 76401 w 530875"/>
                <a:gd name="connsiteY38" fmla="*/ 150106 h 294618"/>
                <a:gd name="connsiteX39" fmla="*/ 118347 w 530875"/>
                <a:gd name="connsiteY39" fmla="*/ 150106 h 294618"/>
                <a:gd name="connsiteX40" fmla="*/ 118347 w 530875"/>
                <a:gd name="connsiteY40" fmla="*/ 192061 h 294618"/>
                <a:gd name="connsiteX41" fmla="*/ 137822 w 530875"/>
                <a:gd name="connsiteY41" fmla="*/ 192061 h 294618"/>
                <a:gd name="connsiteX42" fmla="*/ 137822 w 530875"/>
                <a:gd name="connsiteY42" fmla="*/ 94539 h 294618"/>
                <a:gd name="connsiteX43" fmla="*/ 118347 w 530875"/>
                <a:gd name="connsiteY43" fmla="*/ 94539 h 294618"/>
                <a:gd name="connsiteX44" fmla="*/ 118347 w 530875"/>
                <a:gd name="connsiteY44" fmla="*/ 134443 h 294618"/>
                <a:gd name="connsiteX45" fmla="*/ 76401 w 530875"/>
                <a:gd name="connsiteY45" fmla="*/ 134443 h 294618"/>
                <a:gd name="connsiteX46" fmla="*/ 76401 w 530875"/>
                <a:gd name="connsiteY46" fmla="*/ 94539 h 294618"/>
                <a:gd name="connsiteX47" fmla="*/ 56926 w 530875"/>
                <a:gd name="connsiteY47" fmla="*/ 94539 h 294618"/>
                <a:gd name="connsiteX48" fmla="*/ 56926 w 530875"/>
                <a:gd name="connsiteY48" fmla="*/ 191875 h 294618"/>
                <a:gd name="connsiteX49" fmla="*/ 229578 w 530875"/>
                <a:gd name="connsiteY49" fmla="*/ 191875 h 294618"/>
                <a:gd name="connsiteX50" fmla="*/ 247742 w 530875"/>
                <a:gd name="connsiteY50" fmla="*/ 191875 h 294618"/>
                <a:gd name="connsiteX51" fmla="*/ 247742 w 530875"/>
                <a:gd name="connsiteY51" fmla="*/ 153835 h 294618"/>
                <a:gd name="connsiteX52" fmla="*/ 263284 w 530875"/>
                <a:gd name="connsiteY52" fmla="*/ 133697 h 294618"/>
                <a:gd name="connsiteX53" fmla="*/ 276392 w 530875"/>
                <a:gd name="connsiteY53" fmla="*/ 151038 h 294618"/>
                <a:gd name="connsiteX54" fmla="*/ 276392 w 530875"/>
                <a:gd name="connsiteY54" fmla="*/ 191875 h 294618"/>
                <a:gd name="connsiteX55" fmla="*/ 294556 w 530875"/>
                <a:gd name="connsiteY55" fmla="*/ 191875 h 294618"/>
                <a:gd name="connsiteX56" fmla="*/ 294556 w 530875"/>
                <a:gd name="connsiteY56" fmla="*/ 148614 h 294618"/>
                <a:gd name="connsiteX57" fmla="*/ 268715 w 530875"/>
                <a:gd name="connsiteY57" fmla="*/ 119712 h 294618"/>
                <a:gd name="connsiteX58" fmla="*/ 247180 w 530875"/>
                <a:gd name="connsiteY58" fmla="*/ 131459 h 294618"/>
                <a:gd name="connsiteX59" fmla="*/ 246806 w 530875"/>
                <a:gd name="connsiteY59" fmla="*/ 131459 h 294618"/>
                <a:gd name="connsiteX60" fmla="*/ 246806 w 530875"/>
                <a:gd name="connsiteY60" fmla="*/ 121577 h 294618"/>
                <a:gd name="connsiteX61" fmla="*/ 229578 w 530875"/>
                <a:gd name="connsiteY61" fmla="*/ 121577 h 294618"/>
                <a:gd name="connsiteX62" fmla="*/ 229578 w 530875"/>
                <a:gd name="connsiteY62" fmla="*/ 191875 h 294618"/>
                <a:gd name="connsiteX63" fmla="*/ 310099 w 530875"/>
                <a:gd name="connsiteY63" fmla="*/ 191875 h 294618"/>
                <a:gd name="connsiteX64" fmla="*/ 328263 w 530875"/>
                <a:gd name="connsiteY64" fmla="*/ 191875 h 294618"/>
                <a:gd name="connsiteX65" fmla="*/ 328263 w 530875"/>
                <a:gd name="connsiteY65" fmla="*/ 153835 h 294618"/>
                <a:gd name="connsiteX66" fmla="*/ 355228 w 530875"/>
                <a:gd name="connsiteY66" fmla="*/ 191875 h 294618"/>
                <a:gd name="connsiteX67" fmla="*/ 377886 w 530875"/>
                <a:gd name="connsiteY67" fmla="*/ 191875 h 294618"/>
                <a:gd name="connsiteX68" fmla="*/ 348299 w 530875"/>
                <a:gd name="connsiteY68" fmla="*/ 152530 h 294618"/>
                <a:gd name="connsiteX69" fmla="*/ 374516 w 530875"/>
                <a:gd name="connsiteY69" fmla="*/ 121577 h 294618"/>
                <a:gd name="connsiteX70" fmla="*/ 352794 w 530875"/>
                <a:gd name="connsiteY70" fmla="*/ 121577 h 294618"/>
                <a:gd name="connsiteX71" fmla="*/ 328263 w 530875"/>
                <a:gd name="connsiteY71" fmla="*/ 151971 h 294618"/>
                <a:gd name="connsiteX72" fmla="*/ 328263 w 530875"/>
                <a:gd name="connsiteY72" fmla="*/ 94539 h 294618"/>
                <a:gd name="connsiteX73" fmla="*/ 310099 w 530875"/>
                <a:gd name="connsiteY73" fmla="*/ 94539 h 294618"/>
                <a:gd name="connsiteX74" fmla="*/ 310099 w 530875"/>
                <a:gd name="connsiteY74" fmla="*/ 191875 h 294618"/>
                <a:gd name="connsiteX75" fmla="*/ 455598 w 530875"/>
                <a:gd name="connsiteY75" fmla="*/ 191875 h 294618"/>
                <a:gd name="connsiteX76" fmla="*/ 473762 w 530875"/>
                <a:gd name="connsiteY76" fmla="*/ 191875 h 294618"/>
                <a:gd name="connsiteX77" fmla="*/ 473762 w 530875"/>
                <a:gd name="connsiteY77" fmla="*/ 94539 h 294618"/>
                <a:gd name="connsiteX78" fmla="*/ 455598 w 530875"/>
                <a:gd name="connsiteY78" fmla="*/ 94539 h 294618"/>
                <a:gd name="connsiteX79" fmla="*/ 455598 w 530875"/>
                <a:gd name="connsiteY79" fmla="*/ 191875 h 294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30875" h="294618">
                  <a:moveTo>
                    <a:pt x="265344" y="0"/>
                  </a:moveTo>
                  <a:cubicBezTo>
                    <a:pt x="411967" y="0"/>
                    <a:pt x="530876" y="66009"/>
                    <a:pt x="530876" y="147309"/>
                  </a:cubicBezTo>
                  <a:cubicBezTo>
                    <a:pt x="530876" y="228609"/>
                    <a:pt x="411967" y="294618"/>
                    <a:pt x="265532" y="294618"/>
                  </a:cubicBezTo>
                  <a:cubicBezTo>
                    <a:pt x="118909" y="294618"/>
                    <a:pt x="0" y="228609"/>
                    <a:pt x="0" y="147309"/>
                  </a:cubicBezTo>
                  <a:cubicBezTo>
                    <a:pt x="0" y="66009"/>
                    <a:pt x="118909" y="0"/>
                    <a:pt x="265344" y="0"/>
                  </a:cubicBezTo>
                  <a:close/>
                  <a:moveTo>
                    <a:pt x="265344" y="13239"/>
                  </a:moveTo>
                  <a:cubicBezTo>
                    <a:pt x="126399" y="13239"/>
                    <a:pt x="13483" y="73468"/>
                    <a:pt x="13483" y="147309"/>
                  </a:cubicBezTo>
                  <a:cubicBezTo>
                    <a:pt x="13483" y="221150"/>
                    <a:pt x="126399" y="281192"/>
                    <a:pt x="265532" y="281192"/>
                  </a:cubicBezTo>
                  <a:cubicBezTo>
                    <a:pt x="404664" y="281192"/>
                    <a:pt x="517580" y="221150"/>
                    <a:pt x="517580" y="147309"/>
                  </a:cubicBezTo>
                  <a:cubicBezTo>
                    <a:pt x="517393" y="73468"/>
                    <a:pt x="404477" y="13239"/>
                    <a:pt x="265344" y="13239"/>
                  </a:cubicBezTo>
                  <a:close/>
                  <a:moveTo>
                    <a:pt x="218717" y="161481"/>
                  </a:moveTo>
                  <a:lnTo>
                    <a:pt x="166472" y="161481"/>
                  </a:lnTo>
                  <a:cubicBezTo>
                    <a:pt x="167034" y="174347"/>
                    <a:pt x="174337" y="180314"/>
                    <a:pt x="185011" y="180314"/>
                  </a:cubicBezTo>
                  <a:cubicBezTo>
                    <a:pt x="193063" y="180314"/>
                    <a:pt x="198493" y="175838"/>
                    <a:pt x="199991" y="171177"/>
                  </a:cubicBezTo>
                  <a:lnTo>
                    <a:pt x="217032" y="171177"/>
                  </a:lnTo>
                  <a:cubicBezTo>
                    <a:pt x="212538" y="186654"/>
                    <a:pt x="199991" y="193926"/>
                    <a:pt x="184262" y="193926"/>
                  </a:cubicBezTo>
                  <a:cubicBezTo>
                    <a:pt x="161978" y="193926"/>
                    <a:pt x="148121" y="178635"/>
                    <a:pt x="148121" y="157005"/>
                  </a:cubicBezTo>
                  <a:cubicBezTo>
                    <a:pt x="148121" y="135935"/>
                    <a:pt x="162727" y="119898"/>
                    <a:pt x="184262" y="119898"/>
                  </a:cubicBezTo>
                  <a:cubicBezTo>
                    <a:pt x="208605" y="119712"/>
                    <a:pt x="220215" y="139850"/>
                    <a:pt x="218717" y="161481"/>
                  </a:cubicBezTo>
                  <a:close/>
                  <a:moveTo>
                    <a:pt x="183887" y="132951"/>
                  </a:moveTo>
                  <a:cubicBezTo>
                    <a:pt x="173026" y="132951"/>
                    <a:pt x="167408" y="140223"/>
                    <a:pt x="166659" y="149360"/>
                  </a:cubicBezTo>
                  <a:lnTo>
                    <a:pt x="200553" y="149360"/>
                  </a:lnTo>
                  <a:cubicBezTo>
                    <a:pt x="199242" y="139664"/>
                    <a:pt x="195123" y="132951"/>
                    <a:pt x="183887" y="132951"/>
                  </a:cubicBezTo>
                  <a:close/>
                  <a:moveTo>
                    <a:pt x="444924" y="161481"/>
                  </a:moveTo>
                  <a:lnTo>
                    <a:pt x="392680" y="161481"/>
                  </a:lnTo>
                  <a:cubicBezTo>
                    <a:pt x="393241" y="174347"/>
                    <a:pt x="400544" y="180314"/>
                    <a:pt x="411218" y="180314"/>
                  </a:cubicBezTo>
                  <a:cubicBezTo>
                    <a:pt x="419270" y="180314"/>
                    <a:pt x="424701" y="175838"/>
                    <a:pt x="426199" y="171177"/>
                  </a:cubicBezTo>
                  <a:lnTo>
                    <a:pt x="443239" y="171177"/>
                  </a:lnTo>
                  <a:cubicBezTo>
                    <a:pt x="438932" y="186654"/>
                    <a:pt x="426199" y="193926"/>
                    <a:pt x="410469" y="193926"/>
                  </a:cubicBezTo>
                  <a:cubicBezTo>
                    <a:pt x="388185" y="193926"/>
                    <a:pt x="374328" y="178635"/>
                    <a:pt x="374328" y="157005"/>
                  </a:cubicBezTo>
                  <a:cubicBezTo>
                    <a:pt x="374328" y="135935"/>
                    <a:pt x="388934" y="119898"/>
                    <a:pt x="410469" y="119898"/>
                  </a:cubicBezTo>
                  <a:cubicBezTo>
                    <a:pt x="434625" y="119712"/>
                    <a:pt x="446235" y="139850"/>
                    <a:pt x="444924" y="161481"/>
                  </a:cubicBezTo>
                  <a:close/>
                  <a:moveTo>
                    <a:pt x="410094" y="132951"/>
                  </a:moveTo>
                  <a:cubicBezTo>
                    <a:pt x="399234" y="132951"/>
                    <a:pt x="393616" y="140223"/>
                    <a:pt x="392867" y="149360"/>
                  </a:cubicBezTo>
                  <a:lnTo>
                    <a:pt x="426760" y="149360"/>
                  </a:lnTo>
                  <a:cubicBezTo>
                    <a:pt x="425450" y="139664"/>
                    <a:pt x="421330" y="132951"/>
                    <a:pt x="410094" y="132951"/>
                  </a:cubicBezTo>
                  <a:close/>
                  <a:moveTo>
                    <a:pt x="56926" y="191875"/>
                  </a:moveTo>
                  <a:lnTo>
                    <a:pt x="76401" y="191875"/>
                  </a:lnTo>
                  <a:lnTo>
                    <a:pt x="76401" y="150106"/>
                  </a:lnTo>
                  <a:lnTo>
                    <a:pt x="118347" y="150106"/>
                  </a:lnTo>
                  <a:lnTo>
                    <a:pt x="118347" y="192061"/>
                  </a:lnTo>
                  <a:lnTo>
                    <a:pt x="137822" y="192061"/>
                  </a:lnTo>
                  <a:lnTo>
                    <a:pt x="137822" y="94539"/>
                  </a:lnTo>
                  <a:lnTo>
                    <a:pt x="118347" y="94539"/>
                  </a:lnTo>
                  <a:lnTo>
                    <a:pt x="118347" y="134443"/>
                  </a:lnTo>
                  <a:lnTo>
                    <a:pt x="76401" y="134443"/>
                  </a:lnTo>
                  <a:lnTo>
                    <a:pt x="76401" y="94539"/>
                  </a:lnTo>
                  <a:lnTo>
                    <a:pt x="56926" y="94539"/>
                  </a:lnTo>
                  <a:lnTo>
                    <a:pt x="56926" y="191875"/>
                  </a:lnTo>
                  <a:close/>
                  <a:moveTo>
                    <a:pt x="229578" y="191875"/>
                  </a:moveTo>
                  <a:lnTo>
                    <a:pt x="247742" y="191875"/>
                  </a:lnTo>
                  <a:lnTo>
                    <a:pt x="247742" y="153835"/>
                  </a:lnTo>
                  <a:cubicBezTo>
                    <a:pt x="247742" y="139477"/>
                    <a:pt x="252798" y="133697"/>
                    <a:pt x="263284" y="133697"/>
                  </a:cubicBezTo>
                  <a:cubicBezTo>
                    <a:pt x="272273" y="133697"/>
                    <a:pt x="276392" y="139477"/>
                    <a:pt x="276392" y="151038"/>
                  </a:cubicBezTo>
                  <a:lnTo>
                    <a:pt x="276392" y="191875"/>
                  </a:lnTo>
                  <a:lnTo>
                    <a:pt x="294556" y="191875"/>
                  </a:lnTo>
                  <a:lnTo>
                    <a:pt x="294556" y="148614"/>
                  </a:lnTo>
                  <a:cubicBezTo>
                    <a:pt x="294556" y="131273"/>
                    <a:pt x="289313" y="119712"/>
                    <a:pt x="268715" y="119712"/>
                  </a:cubicBezTo>
                  <a:cubicBezTo>
                    <a:pt x="260476" y="119712"/>
                    <a:pt x="252049" y="123441"/>
                    <a:pt x="247180" y="131459"/>
                  </a:cubicBezTo>
                  <a:lnTo>
                    <a:pt x="246806" y="131459"/>
                  </a:lnTo>
                  <a:lnTo>
                    <a:pt x="246806" y="121577"/>
                  </a:lnTo>
                  <a:lnTo>
                    <a:pt x="229578" y="121577"/>
                  </a:lnTo>
                  <a:lnTo>
                    <a:pt x="229578" y="191875"/>
                  </a:lnTo>
                  <a:close/>
                  <a:moveTo>
                    <a:pt x="310099" y="191875"/>
                  </a:moveTo>
                  <a:lnTo>
                    <a:pt x="328263" y="191875"/>
                  </a:lnTo>
                  <a:lnTo>
                    <a:pt x="328263" y="153835"/>
                  </a:lnTo>
                  <a:lnTo>
                    <a:pt x="355228" y="191875"/>
                  </a:lnTo>
                  <a:lnTo>
                    <a:pt x="377886" y="191875"/>
                  </a:lnTo>
                  <a:lnTo>
                    <a:pt x="348299" y="152530"/>
                  </a:lnTo>
                  <a:lnTo>
                    <a:pt x="374516" y="121577"/>
                  </a:lnTo>
                  <a:lnTo>
                    <a:pt x="352794" y="121577"/>
                  </a:lnTo>
                  <a:lnTo>
                    <a:pt x="328263" y="151971"/>
                  </a:lnTo>
                  <a:lnTo>
                    <a:pt x="328263" y="94539"/>
                  </a:lnTo>
                  <a:lnTo>
                    <a:pt x="310099" y="94539"/>
                  </a:lnTo>
                  <a:lnTo>
                    <a:pt x="310099" y="191875"/>
                  </a:lnTo>
                  <a:close/>
                  <a:moveTo>
                    <a:pt x="455598" y="191875"/>
                  </a:moveTo>
                  <a:lnTo>
                    <a:pt x="473762" y="191875"/>
                  </a:lnTo>
                  <a:lnTo>
                    <a:pt x="473762" y="94539"/>
                  </a:lnTo>
                  <a:lnTo>
                    <a:pt x="455598" y="94539"/>
                  </a:lnTo>
                  <a:lnTo>
                    <a:pt x="455598" y="191875"/>
                  </a:lnTo>
                  <a:close/>
                </a:path>
              </a:pathLst>
            </a:custGeom>
            <a:solidFill>
              <a:srgbClr val="ED1C24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63769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764433" y="2937648"/>
            <a:ext cx="2279558" cy="157739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8938FD4-31D6-4E44-9700-A2B156E3A4DC}"/>
              </a:ext>
            </a:extLst>
          </p:cNvPr>
          <p:cNvGrpSpPr/>
          <p:nvPr userDrawn="1"/>
        </p:nvGrpSpPr>
        <p:grpSpPr>
          <a:xfrm>
            <a:off x="372723" y="273627"/>
            <a:ext cx="162147" cy="325910"/>
            <a:chOff x="-22274" y="1505745"/>
            <a:chExt cx="1925121" cy="3870636"/>
          </a:xfrm>
        </p:grpSpPr>
        <p:sp>
          <p:nvSpPr>
            <p:cNvPr id="9" name="Gleichschenkliges Dreieck 26">
              <a:extLst>
                <a:ext uri="{FF2B5EF4-FFF2-40B4-BE49-F238E27FC236}">
                  <a16:creationId xmlns:a16="http://schemas.microsoft.com/office/drawing/2014/main" id="{811B97A8-259C-5240-A4A0-0E17257264A2}"/>
                </a:ext>
              </a:extLst>
            </p:cNvPr>
            <p:cNvSpPr/>
            <p:nvPr/>
          </p:nvSpPr>
          <p:spPr>
            <a:xfrm rot="5400000">
              <a:off x="-995031" y="2478502"/>
              <a:ext cx="3870636" cy="1925121"/>
            </a:xfrm>
            <a:prstGeom prst="triangle">
              <a:avLst>
                <a:gd name="adj" fmla="val 50244"/>
              </a:avLst>
            </a:prstGeom>
            <a:solidFill>
              <a:srgbClr val="E100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  <p:sp>
          <p:nvSpPr>
            <p:cNvPr id="10" name="Gleichschenkliges Dreieck 8">
              <a:extLst>
                <a:ext uri="{FF2B5EF4-FFF2-40B4-BE49-F238E27FC236}">
                  <a16:creationId xmlns:a16="http://schemas.microsoft.com/office/drawing/2014/main" id="{C09F1F49-3DA2-4843-9525-15A1E4A03ADA}"/>
                </a:ext>
              </a:extLst>
            </p:cNvPr>
            <p:cNvSpPr/>
            <p:nvPr/>
          </p:nvSpPr>
          <p:spPr>
            <a:xfrm rot="16200000" flipV="1">
              <a:off x="-25156" y="3451061"/>
              <a:ext cx="1928202" cy="1922433"/>
            </a:xfrm>
            <a:custGeom>
              <a:avLst/>
              <a:gdLst>
                <a:gd name="connsiteX0" fmla="*/ 0 w 6284026"/>
                <a:gd name="connsiteY0" fmla="*/ 2895600 h 2895600"/>
                <a:gd name="connsiteX1" fmla="*/ 3052026 w 6284026"/>
                <a:gd name="connsiteY1" fmla="*/ 0 h 2895600"/>
                <a:gd name="connsiteX2" fmla="*/ 6284026 w 6284026"/>
                <a:gd name="connsiteY2" fmla="*/ 2895600 h 2895600"/>
                <a:gd name="connsiteX3" fmla="*/ 0 w 6284026"/>
                <a:gd name="connsiteY3" fmla="*/ 2895600 h 2895600"/>
                <a:gd name="connsiteX0" fmla="*/ 0 w 3064576"/>
                <a:gd name="connsiteY0" fmla="*/ 2895600 h 2895600"/>
                <a:gd name="connsiteX1" fmla="*/ 3052026 w 3064576"/>
                <a:gd name="connsiteY1" fmla="*/ 0 h 2895600"/>
                <a:gd name="connsiteX2" fmla="*/ 3064576 w 3064576"/>
                <a:gd name="connsiteY2" fmla="*/ 2895600 h 2895600"/>
                <a:gd name="connsiteX3" fmla="*/ 0 w 3064576"/>
                <a:gd name="connsiteY3" fmla="*/ 2895600 h 2895600"/>
                <a:gd name="connsiteX0" fmla="*/ 0 w 3064576"/>
                <a:gd name="connsiteY0" fmla="*/ 2899640 h 2899640"/>
                <a:gd name="connsiteX1" fmla="*/ 3056127 w 3064576"/>
                <a:gd name="connsiteY1" fmla="*/ 0 h 2899640"/>
                <a:gd name="connsiteX2" fmla="*/ 3064576 w 3064576"/>
                <a:gd name="connsiteY2" fmla="*/ 2899640 h 2899640"/>
                <a:gd name="connsiteX3" fmla="*/ 0 w 3064576"/>
                <a:gd name="connsiteY3" fmla="*/ 2899640 h 2899640"/>
                <a:gd name="connsiteX0" fmla="*/ 0 w 3065564"/>
                <a:gd name="connsiteY0" fmla="*/ 2891556 h 2891556"/>
                <a:gd name="connsiteX1" fmla="*/ 3064327 w 3065564"/>
                <a:gd name="connsiteY1" fmla="*/ 1 h 2891556"/>
                <a:gd name="connsiteX2" fmla="*/ 3064576 w 3065564"/>
                <a:gd name="connsiteY2" fmla="*/ 2891556 h 2891556"/>
                <a:gd name="connsiteX3" fmla="*/ 0 w 3065564"/>
                <a:gd name="connsiteY3" fmla="*/ 2891556 h 289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5564" h="2891556">
                  <a:moveTo>
                    <a:pt x="0" y="2891556"/>
                  </a:moveTo>
                  <a:lnTo>
                    <a:pt x="3064327" y="1"/>
                  </a:lnTo>
                  <a:cubicBezTo>
                    <a:pt x="3068510" y="965201"/>
                    <a:pt x="3060393" y="1926356"/>
                    <a:pt x="3064576" y="2891556"/>
                  </a:cubicBezTo>
                  <a:lnTo>
                    <a:pt x="0" y="2891556"/>
                  </a:lnTo>
                  <a:close/>
                </a:path>
              </a:pathLst>
            </a:custGeom>
            <a:solidFill>
              <a:srgbClr val="AF02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</p:grpSp>
      <p:sp>
        <p:nvSpPr>
          <p:cNvPr id="11" name="Titel 1">
            <a:extLst>
              <a:ext uri="{FF2B5EF4-FFF2-40B4-BE49-F238E27FC236}">
                <a16:creationId xmlns:a16="http://schemas.microsoft.com/office/drawing/2014/main" id="{950598C6-B4BB-3E44-BE97-D065C25F86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732" y="276090"/>
            <a:ext cx="7637618" cy="284631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365B8C7F-7056-CB4C-B9E5-C817B8B0AA28}"/>
              </a:ext>
            </a:extLst>
          </p:cNvPr>
          <p:cNvSpPr>
            <a:spLocks noGrp="1" noChangeArrowheads="1"/>
          </p:cNvSpPr>
          <p:nvPr>
            <p:ph type="subTitle" idx="13" hasCustomPrompt="1"/>
          </p:nvPr>
        </p:nvSpPr>
        <p:spPr>
          <a:xfrm>
            <a:off x="750732" y="613797"/>
            <a:ext cx="7637618" cy="284631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999" b="0" i="0" cap="all" baseline="0">
                <a:solidFill>
                  <a:srgbClr val="5F697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80654140-DA1C-6D42-A6D4-35FF390AF441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74539" y="1212752"/>
            <a:ext cx="2257420" cy="152010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C0A49F4E-AD2C-E747-A615-42A299ED72BE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3456415" y="2937648"/>
            <a:ext cx="2257420" cy="157739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</p:txBody>
      </p:sp>
      <p:sp>
        <p:nvSpPr>
          <p:cNvPr id="17" name="Bildplatzhalter 2">
            <a:extLst>
              <a:ext uri="{FF2B5EF4-FFF2-40B4-BE49-F238E27FC236}">
                <a16:creationId xmlns:a16="http://schemas.microsoft.com/office/drawing/2014/main" id="{B2BA8724-8136-3C4F-AC66-A6098C4E61E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456415" y="1212752"/>
            <a:ext cx="2257420" cy="152010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264B5A36-D751-2F49-8ED5-73EEF511AD9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6134181" y="2937648"/>
            <a:ext cx="2257420" cy="157739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</p:txBody>
      </p:sp>
      <p:sp>
        <p:nvSpPr>
          <p:cNvPr id="19" name="Bildplatzhalter 2">
            <a:extLst>
              <a:ext uri="{FF2B5EF4-FFF2-40B4-BE49-F238E27FC236}">
                <a16:creationId xmlns:a16="http://schemas.microsoft.com/office/drawing/2014/main" id="{935B4EE2-5972-FF4F-8A09-A236E4B9171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34181" y="1212752"/>
            <a:ext cx="2257420" cy="152010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98D8B377-0C35-3242-A73D-3F496D8D3E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52400" y="4776069"/>
            <a:ext cx="3548294" cy="1212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defRPr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l">
              <a:defRPr/>
            </a:pPr>
            <a:endParaRPr lang="en-US" dirty="0"/>
          </a:p>
        </p:txBody>
      </p:sp>
      <p:sp>
        <p:nvSpPr>
          <p:cNvPr id="24" name="Slide Number Placeholder 1">
            <a:extLst>
              <a:ext uri="{FF2B5EF4-FFF2-40B4-BE49-F238E27FC236}">
                <a16:creationId xmlns:a16="http://schemas.microsoft.com/office/drawing/2014/main" id="{3307147E-0993-CE4F-B65F-DA7EC74A9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r">
              <a:defRPr lang="de-DE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D3921A94-2C06-EF44-A870-A48BF422ADB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1170E5DC-3423-A942-B5EF-A57B451372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65180" y="4767977"/>
            <a:ext cx="1267774" cy="1253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de-DE"/>
          </a:p>
        </p:txBody>
      </p:sp>
      <p:grpSp>
        <p:nvGrpSpPr>
          <p:cNvPr id="20" name="Picture 10">
            <a:extLst>
              <a:ext uri="{FF2B5EF4-FFF2-40B4-BE49-F238E27FC236}">
                <a16:creationId xmlns:a16="http://schemas.microsoft.com/office/drawing/2014/main" id="{40C7E02D-695F-6E41-8609-209BC046F67F}"/>
              </a:ext>
            </a:extLst>
          </p:cNvPr>
          <p:cNvGrpSpPr/>
          <p:nvPr userDrawn="1"/>
        </p:nvGrpSpPr>
        <p:grpSpPr>
          <a:xfrm>
            <a:off x="8501063" y="4693072"/>
            <a:ext cx="531812" cy="294618"/>
            <a:chOff x="8501063" y="4693072"/>
            <a:chExt cx="531812" cy="294618"/>
          </a:xfrm>
          <a:noFill/>
        </p:grpSpPr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D5DB057-A61B-1344-B2B2-8AF825967FCB}"/>
                </a:ext>
              </a:extLst>
            </p:cNvPr>
            <p:cNvSpPr/>
            <p:nvPr/>
          </p:nvSpPr>
          <p:spPr>
            <a:xfrm>
              <a:off x="8507617" y="4699411"/>
              <a:ext cx="517954" cy="281938"/>
            </a:xfrm>
            <a:custGeom>
              <a:avLst/>
              <a:gdLst>
                <a:gd name="connsiteX0" fmla="*/ 258790 w 517954"/>
                <a:gd name="connsiteY0" fmla="*/ 0 h 281938"/>
                <a:gd name="connsiteX1" fmla="*/ 0 w 517954"/>
                <a:gd name="connsiteY1" fmla="*/ 141156 h 281938"/>
                <a:gd name="connsiteX2" fmla="*/ 258977 w 517954"/>
                <a:gd name="connsiteY2" fmla="*/ 281938 h 281938"/>
                <a:gd name="connsiteX3" fmla="*/ 517955 w 517954"/>
                <a:gd name="connsiteY3" fmla="*/ 141156 h 281938"/>
                <a:gd name="connsiteX4" fmla="*/ 258790 w 517954"/>
                <a:gd name="connsiteY4" fmla="*/ 0 h 28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7954" h="281938">
                  <a:moveTo>
                    <a:pt x="258790" y="0"/>
                  </a:moveTo>
                  <a:cubicBezTo>
                    <a:pt x="116100" y="0"/>
                    <a:pt x="0" y="63399"/>
                    <a:pt x="0" y="141156"/>
                  </a:cubicBezTo>
                  <a:cubicBezTo>
                    <a:pt x="0" y="218912"/>
                    <a:pt x="116100" y="281938"/>
                    <a:pt x="258977" y="281938"/>
                  </a:cubicBezTo>
                  <a:cubicBezTo>
                    <a:pt x="401855" y="281938"/>
                    <a:pt x="517955" y="218726"/>
                    <a:pt x="517955" y="141156"/>
                  </a:cubicBezTo>
                  <a:cubicBezTo>
                    <a:pt x="517768" y="63399"/>
                    <a:pt x="401668" y="0"/>
                    <a:pt x="258790" y="0"/>
                  </a:cubicBezTo>
                  <a:close/>
                </a:path>
              </a:pathLst>
            </a:custGeom>
            <a:solidFill>
              <a:srgbClr val="FFFFFF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BC4B856-71A0-4F4B-B4B6-28F0917FC32E}"/>
                </a:ext>
              </a:extLst>
            </p:cNvPr>
            <p:cNvSpPr/>
            <p:nvPr/>
          </p:nvSpPr>
          <p:spPr>
            <a:xfrm>
              <a:off x="8501063" y="4693072"/>
              <a:ext cx="530875" cy="294618"/>
            </a:xfrm>
            <a:custGeom>
              <a:avLst/>
              <a:gdLst>
                <a:gd name="connsiteX0" fmla="*/ 265344 w 530875"/>
                <a:gd name="connsiteY0" fmla="*/ 0 h 294618"/>
                <a:gd name="connsiteX1" fmla="*/ 530876 w 530875"/>
                <a:gd name="connsiteY1" fmla="*/ 147309 h 294618"/>
                <a:gd name="connsiteX2" fmla="*/ 265532 w 530875"/>
                <a:gd name="connsiteY2" fmla="*/ 294618 h 294618"/>
                <a:gd name="connsiteX3" fmla="*/ 0 w 530875"/>
                <a:gd name="connsiteY3" fmla="*/ 147309 h 294618"/>
                <a:gd name="connsiteX4" fmla="*/ 265344 w 530875"/>
                <a:gd name="connsiteY4" fmla="*/ 0 h 294618"/>
                <a:gd name="connsiteX5" fmla="*/ 265344 w 530875"/>
                <a:gd name="connsiteY5" fmla="*/ 13239 h 294618"/>
                <a:gd name="connsiteX6" fmla="*/ 13483 w 530875"/>
                <a:gd name="connsiteY6" fmla="*/ 147309 h 294618"/>
                <a:gd name="connsiteX7" fmla="*/ 265532 w 530875"/>
                <a:gd name="connsiteY7" fmla="*/ 281192 h 294618"/>
                <a:gd name="connsiteX8" fmla="*/ 517580 w 530875"/>
                <a:gd name="connsiteY8" fmla="*/ 147309 h 294618"/>
                <a:gd name="connsiteX9" fmla="*/ 265344 w 530875"/>
                <a:gd name="connsiteY9" fmla="*/ 13239 h 294618"/>
                <a:gd name="connsiteX10" fmla="*/ 218717 w 530875"/>
                <a:gd name="connsiteY10" fmla="*/ 161481 h 294618"/>
                <a:gd name="connsiteX11" fmla="*/ 166472 w 530875"/>
                <a:gd name="connsiteY11" fmla="*/ 161481 h 294618"/>
                <a:gd name="connsiteX12" fmla="*/ 185011 w 530875"/>
                <a:gd name="connsiteY12" fmla="*/ 180314 h 294618"/>
                <a:gd name="connsiteX13" fmla="*/ 199991 w 530875"/>
                <a:gd name="connsiteY13" fmla="*/ 171177 h 294618"/>
                <a:gd name="connsiteX14" fmla="*/ 217032 w 530875"/>
                <a:gd name="connsiteY14" fmla="*/ 171177 h 294618"/>
                <a:gd name="connsiteX15" fmla="*/ 184262 w 530875"/>
                <a:gd name="connsiteY15" fmla="*/ 193926 h 294618"/>
                <a:gd name="connsiteX16" fmla="*/ 148121 w 530875"/>
                <a:gd name="connsiteY16" fmla="*/ 157005 h 294618"/>
                <a:gd name="connsiteX17" fmla="*/ 184262 w 530875"/>
                <a:gd name="connsiteY17" fmla="*/ 119898 h 294618"/>
                <a:gd name="connsiteX18" fmla="*/ 218717 w 530875"/>
                <a:gd name="connsiteY18" fmla="*/ 161481 h 294618"/>
                <a:gd name="connsiteX19" fmla="*/ 183887 w 530875"/>
                <a:gd name="connsiteY19" fmla="*/ 132951 h 294618"/>
                <a:gd name="connsiteX20" fmla="*/ 166659 w 530875"/>
                <a:gd name="connsiteY20" fmla="*/ 149360 h 294618"/>
                <a:gd name="connsiteX21" fmla="*/ 200553 w 530875"/>
                <a:gd name="connsiteY21" fmla="*/ 149360 h 294618"/>
                <a:gd name="connsiteX22" fmla="*/ 183887 w 530875"/>
                <a:gd name="connsiteY22" fmla="*/ 132951 h 294618"/>
                <a:gd name="connsiteX23" fmla="*/ 444924 w 530875"/>
                <a:gd name="connsiteY23" fmla="*/ 161481 h 294618"/>
                <a:gd name="connsiteX24" fmla="*/ 392680 w 530875"/>
                <a:gd name="connsiteY24" fmla="*/ 161481 h 294618"/>
                <a:gd name="connsiteX25" fmla="*/ 411218 w 530875"/>
                <a:gd name="connsiteY25" fmla="*/ 180314 h 294618"/>
                <a:gd name="connsiteX26" fmla="*/ 426199 w 530875"/>
                <a:gd name="connsiteY26" fmla="*/ 171177 h 294618"/>
                <a:gd name="connsiteX27" fmla="*/ 443239 w 530875"/>
                <a:gd name="connsiteY27" fmla="*/ 171177 h 294618"/>
                <a:gd name="connsiteX28" fmla="*/ 410469 w 530875"/>
                <a:gd name="connsiteY28" fmla="*/ 193926 h 294618"/>
                <a:gd name="connsiteX29" fmla="*/ 374328 w 530875"/>
                <a:gd name="connsiteY29" fmla="*/ 157005 h 294618"/>
                <a:gd name="connsiteX30" fmla="*/ 410469 w 530875"/>
                <a:gd name="connsiteY30" fmla="*/ 119898 h 294618"/>
                <a:gd name="connsiteX31" fmla="*/ 444924 w 530875"/>
                <a:gd name="connsiteY31" fmla="*/ 161481 h 294618"/>
                <a:gd name="connsiteX32" fmla="*/ 410094 w 530875"/>
                <a:gd name="connsiteY32" fmla="*/ 132951 h 294618"/>
                <a:gd name="connsiteX33" fmla="*/ 392867 w 530875"/>
                <a:gd name="connsiteY33" fmla="*/ 149360 h 294618"/>
                <a:gd name="connsiteX34" fmla="*/ 426760 w 530875"/>
                <a:gd name="connsiteY34" fmla="*/ 149360 h 294618"/>
                <a:gd name="connsiteX35" fmla="*/ 410094 w 530875"/>
                <a:gd name="connsiteY35" fmla="*/ 132951 h 294618"/>
                <a:gd name="connsiteX36" fmla="*/ 56926 w 530875"/>
                <a:gd name="connsiteY36" fmla="*/ 191875 h 294618"/>
                <a:gd name="connsiteX37" fmla="*/ 76401 w 530875"/>
                <a:gd name="connsiteY37" fmla="*/ 191875 h 294618"/>
                <a:gd name="connsiteX38" fmla="*/ 76401 w 530875"/>
                <a:gd name="connsiteY38" fmla="*/ 150106 h 294618"/>
                <a:gd name="connsiteX39" fmla="*/ 118347 w 530875"/>
                <a:gd name="connsiteY39" fmla="*/ 150106 h 294618"/>
                <a:gd name="connsiteX40" fmla="*/ 118347 w 530875"/>
                <a:gd name="connsiteY40" fmla="*/ 192061 h 294618"/>
                <a:gd name="connsiteX41" fmla="*/ 137822 w 530875"/>
                <a:gd name="connsiteY41" fmla="*/ 192061 h 294618"/>
                <a:gd name="connsiteX42" fmla="*/ 137822 w 530875"/>
                <a:gd name="connsiteY42" fmla="*/ 94539 h 294618"/>
                <a:gd name="connsiteX43" fmla="*/ 118347 w 530875"/>
                <a:gd name="connsiteY43" fmla="*/ 94539 h 294618"/>
                <a:gd name="connsiteX44" fmla="*/ 118347 w 530875"/>
                <a:gd name="connsiteY44" fmla="*/ 134443 h 294618"/>
                <a:gd name="connsiteX45" fmla="*/ 76401 w 530875"/>
                <a:gd name="connsiteY45" fmla="*/ 134443 h 294618"/>
                <a:gd name="connsiteX46" fmla="*/ 76401 w 530875"/>
                <a:gd name="connsiteY46" fmla="*/ 94539 h 294618"/>
                <a:gd name="connsiteX47" fmla="*/ 56926 w 530875"/>
                <a:gd name="connsiteY47" fmla="*/ 94539 h 294618"/>
                <a:gd name="connsiteX48" fmla="*/ 56926 w 530875"/>
                <a:gd name="connsiteY48" fmla="*/ 191875 h 294618"/>
                <a:gd name="connsiteX49" fmla="*/ 229578 w 530875"/>
                <a:gd name="connsiteY49" fmla="*/ 191875 h 294618"/>
                <a:gd name="connsiteX50" fmla="*/ 247742 w 530875"/>
                <a:gd name="connsiteY50" fmla="*/ 191875 h 294618"/>
                <a:gd name="connsiteX51" fmla="*/ 247742 w 530875"/>
                <a:gd name="connsiteY51" fmla="*/ 153835 h 294618"/>
                <a:gd name="connsiteX52" fmla="*/ 263284 w 530875"/>
                <a:gd name="connsiteY52" fmla="*/ 133697 h 294618"/>
                <a:gd name="connsiteX53" fmla="*/ 276392 w 530875"/>
                <a:gd name="connsiteY53" fmla="*/ 151038 h 294618"/>
                <a:gd name="connsiteX54" fmla="*/ 276392 w 530875"/>
                <a:gd name="connsiteY54" fmla="*/ 191875 h 294618"/>
                <a:gd name="connsiteX55" fmla="*/ 294556 w 530875"/>
                <a:gd name="connsiteY55" fmla="*/ 191875 h 294618"/>
                <a:gd name="connsiteX56" fmla="*/ 294556 w 530875"/>
                <a:gd name="connsiteY56" fmla="*/ 148614 h 294618"/>
                <a:gd name="connsiteX57" fmla="*/ 268715 w 530875"/>
                <a:gd name="connsiteY57" fmla="*/ 119712 h 294618"/>
                <a:gd name="connsiteX58" fmla="*/ 247180 w 530875"/>
                <a:gd name="connsiteY58" fmla="*/ 131459 h 294618"/>
                <a:gd name="connsiteX59" fmla="*/ 246806 w 530875"/>
                <a:gd name="connsiteY59" fmla="*/ 131459 h 294618"/>
                <a:gd name="connsiteX60" fmla="*/ 246806 w 530875"/>
                <a:gd name="connsiteY60" fmla="*/ 121577 h 294618"/>
                <a:gd name="connsiteX61" fmla="*/ 229578 w 530875"/>
                <a:gd name="connsiteY61" fmla="*/ 121577 h 294618"/>
                <a:gd name="connsiteX62" fmla="*/ 229578 w 530875"/>
                <a:gd name="connsiteY62" fmla="*/ 191875 h 294618"/>
                <a:gd name="connsiteX63" fmla="*/ 310099 w 530875"/>
                <a:gd name="connsiteY63" fmla="*/ 191875 h 294618"/>
                <a:gd name="connsiteX64" fmla="*/ 328263 w 530875"/>
                <a:gd name="connsiteY64" fmla="*/ 191875 h 294618"/>
                <a:gd name="connsiteX65" fmla="*/ 328263 w 530875"/>
                <a:gd name="connsiteY65" fmla="*/ 153835 h 294618"/>
                <a:gd name="connsiteX66" fmla="*/ 355228 w 530875"/>
                <a:gd name="connsiteY66" fmla="*/ 191875 h 294618"/>
                <a:gd name="connsiteX67" fmla="*/ 377886 w 530875"/>
                <a:gd name="connsiteY67" fmla="*/ 191875 h 294618"/>
                <a:gd name="connsiteX68" fmla="*/ 348299 w 530875"/>
                <a:gd name="connsiteY68" fmla="*/ 152530 h 294618"/>
                <a:gd name="connsiteX69" fmla="*/ 374516 w 530875"/>
                <a:gd name="connsiteY69" fmla="*/ 121577 h 294618"/>
                <a:gd name="connsiteX70" fmla="*/ 352794 w 530875"/>
                <a:gd name="connsiteY70" fmla="*/ 121577 h 294618"/>
                <a:gd name="connsiteX71" fmla="*/ 328263 w 530875"/>
                <a:gd name="connsiteY71" fmla="*/ 151971 h 294618"/>
                <a:gd name="connsiteX72" fmla="*/ 328263 w 530875"/>
                <a:gd name="connsiteY72" fmla="*/ 94539 h 294618"/>
                <a:gd name="connsiteX73" fmla="*/ 310099 w 530875"/>
                <a:gd name="connsiteY73" fmla="*/ 94539 h 294618"/>
                <a:gd name="connsiteX74" fmla="*/ 310099 w 530875"/>
                <a:gd name="connsiteY74" fmla="*/ 191875 h 294618"/>
                <a:gd name="connsiteX75" fmla="*/ 455598 w 530875"/>
                <a:gd name="connsiteY75" fmla="*/ 191875 h 294618"/>
                <a:gd name="connsiteX76" fmla="*/ 473762 w 530875"/>
                <a:gd name="connsiteY76" fmla="*/ 191875 h 294618"/>
                <a:gd name="connsiteX77" fmla="*/ 473762 w 530875"/>
                <a:gd name="connsiteY77" fmla="*/ 94539 h 294618"/>
                <a:gd name="connsiteX78" fmla="*/ 455598 w 530875"/>
                <a:gd name="connsiteY78" fmla="*/ 94539 h 294618"/>
                <a:gd name="connsiteX79" fmla="*/ 455598 w 530875"/>
                <a:gd name="connsiteY79" fmla="*/ 191875 h 294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30875" h="294618">
                  <a:moveTo>
                    <a:pt x="265344" y="0"/>
                  </a:moveTo>
                  <a:cubicBezTo>
                    <a:pt x="411967" y="0"/>
                    <a:pt x="530876" y="66009"/>
                    <a:pt x="530876" y="147309"/>
                  </a:cubicBezTo>
                  <a:cubicBezTo>
                    <a:pt x="530876" y="228609"/>
                    <a:pt x="411967" y="294618"/>
                    <a:pt x="265532" y="294618"/>
                  </a:cubicBezTo>
                  <a:cubicBezTo>
                    <a:pt x="118909" y="294618"/>
                    <a:pt x="0" y="228609"/>
                    <a:pt x="0" y="147309"/>
                  </a:cubicBezTo>
                  <a:cubicBezTo>
                    <a:pt x="0" y="66009"/>
                    <a:pt x="118909" y="0"/>
                    <a:pt x="265344" y="0"/>
                  </a:cubicBezTo>
                  <a:close/>
                  <a:moveTo>
                    <a:pt x="265344" y="13239"/>
                  </a:moveTo>
                  <a:cubicBezTo>
                    <a:pt x="126399" y="13239"/>
                    <a:pt x="13483" y="73468"/>
                    <a:pt x="13483" y="147309"/>
                  </a:cubicBezTo>
                  <a:cubicBezTo>
                    <a:pt x="13483" y="221150"/>
                    <a:pt x="126399" y="281192"/>
                    <a:pt x="265532" y="281192"/>
                  </a:cubicBezTo>
                  <a:cubicBezTo>
                    <a:pt x="404664" y="281192"/>
                    <a:pt x="517580" y="221150"/>
                    <a:pt x="517580" y="147309"/>
                  </a:cubicBezTo>
                  <a:cubicBezTo>
                    <a:pt x="517393" y="73468"/>
                    <a:pt x="404477" y="13239"/>
                    <a:pt x="265344" y="13239"/>
                  </a:cubicBezTo>
                  <a:close/>
                  <a:moveTo>
                    <a:pt x="218717" y="161481"/>
                  </a:moveTo>
                  <a:lnTo>
                    <a:pt x="166472" y="161481"/>
                  </a:lnTo>
                  <a:cubicBezTo>
                    <a:pt x="167034" y="174347"/>
                    <a:pt x="174337" y="180314"/>
                    <a:pt x="185011" y="180314"/>
                  </a:cubicBezTo>
                  <a:cubicBezTo>
                    <a:pt x="193063" y="180314"/>
                    <a:pt x="198493" y="175838"/>
                    <a:pt x="199991" y="171177"/>
                  </a:cubicBezTo>
                  <a:lnTo>
                    <a:pt x="217032" y="171177"/>
                  </a:lnTo>
                  <a:cubicBezTo>
                    <a:pt x="212538" y="186654"/>
                    <a:pt x="199991" y="193926"/>
                    <a:pt x="184262" y="193926"/>
                  </a:cubicBezTo>
                  <a:cubicBezTo>
                    <a:pt x="161978" y="193926"/>
                    <a:pt x="148121" y="178635"/>
                    <a:pt x="148121" y="157005"/>
                  </a:cubicBezTo>
                  <a:cubicBezTo>
                    <a:pt x="148121" y="135935"/>
                    <a:pt x="162727" y="119898"/>
                    <a:pt x="184262" y="119898"/>
                  </a:cubicBezTo>
                  <a:cubicBezTo>
                    <a:pt x="208605" y="119712"/>
                    <a:pt x="220215" y="139850"/>
                    <a:pt x="218717" y="161481"/>
                  </a:cubicBezTo>
                  <a:close/>
                  <a:moveTo>
                    <a:pt x="183887" y="132951"/>
                  </a:moveTo>
                  <a:cubicBezTo>
                    <a:pt x="173026" y="132951"/>
                    <a:pt x="167408" y="140223"/>
                    <a:pt x="166659" y="149360"/>
                  </a:cubicBezTo>
                  <a:lnTo>
                    <a:pt x="200553" y="149360"/>
                  </a:lnTo>
                  <a:cubicBezTo>
                    <a:pt x="199242" y="139664"/>
                    <a:pt x="195123" y="132951"/>
                    <a:pt x="183887" y="132951"/>
                  </a:cubicBezTo>
                  <a:close/>
                  <a:moveTo>
                    <a:pt x="444924" y="161481"/>
                  </a:moveTo>
                  <a:lnTo>
                    <a:pt x="392680" y="161481"/>
                  </a:lnTo>
                  <a:cubicBezTo>
                    <a:pt x="393241" y="174347"/>
                    <a:pt x="400544" y="180314"/>
                    <a:pt x="411218" y="180314"/>
                  </a:cubicBezTo>
                  <a:cubicBezTo>
                    <a:pt x="419270" y="180314"/>
                    <a:pt x="424701" y="175838"/>
                    <a:pt x="426199" y="171177"/>
                  </a:cubicBezTo>
                  <a:lnTo>
                    <a:pt x="443239" y="171177"/>
                  </a:lnTo>
                  <a:cubicBezTo>
                    <a:pt x="438932" y="186654"/>
                    <a:pt x="426199" y="193926"/>
                    <a:pt x="410469" y="193926"/>
                  </a:cubicBezTo>
                  <a:cubicBezTo>
                    <a:pt x="388185" y="193926"/>
                    <a:pt x="374328" y="178635"/>
                    <a:pt x="374328" y="157005"/>
                  </a:cubicBezTo>
                  <a:cubicBezTo>
                    <a:pt x="374328" y="135935"/>
                    <a:pt x="388934" y="119898"/>
                    <a:pt x="410469" y="119898"/>
                  </a:cubicBezTo>
                  <a:cubicBezTo>
                    <a:pt x="434625" y="119712"/>
                    <a:pt x="446235" y="139850"/>
                    <a:pt x="444924" y="161481"/>
                  </a:cubicBezTo>
                  <a:close/>
                  <a:moveTo>
                    <a:pt x="410094" y="132951"/>
                  </a:moveTo>
                  <a:cubicBezTo>
                    <a:pt x="399234" y="132951"/>
                    <a:pt x="393616" y="140223"/>
                    <a:pt x="392867" y="149360"/>
                  </a:cubicBezTo>
                  <a:lnTo>
                    <a:pt x="426760" y="149360"/>
                  </a:lnTo>
                  <a:cubicBezTo>
                    <a:pt x="425450" y="139664"/>
                    <a:pt x="421330" y="132951"/>
                    <a:pt x="410094" y="132951"/>
                  </a:cubicBezTo>
                  <a:close/>
                  <a:moveTo>
                    <a:pt x="56926" y="191875"/>
                  </a:moveTo>
                  <a:lnTo>
                    <a:pt x="76401" y="191875"/>
                  </a:lnTo>
                  <a:lnTo>
                    <a:pt x="76401" y="150106"/>
                  </a:lnTo>
                  <a:lnTo>
                    <a:pt x="118347" y="150106"/>
                  </a:lnTo>
                  <a:lnTo>
                    <a:pt x="118347" y="192061"/>
                  </a:lnTo>
                  <a:lnTo>
                    <a:pt x="137822" y="192061"/>
                  </a:lnTo>
                  <a:lnTo>
                    <a:pt x="137822" y="94539"/>
                  </a:lnTo>
                  <a:lnTo>
                    <a:pt x="118347" y="94539"/>
                  </a:lnTo>
                  <a:lnTo>
                    <a:pt x="118347" y="134443"/>
                  </a:lnTo>
                  <a:lnTo>
                    <a:pt x="76401" y="134443"/>
                  </a:lnTo>
                  <a:lnTo>
                    <a:pt x="76401" y="94539"/>
                  </a:lnTo>
                  <a:lnTo>
                    <a:pt x="56926" y="94539"/>
                  </a:lnTo>
                  <a:lnTo>
                    <a:pt x="56926" y="191875"/>
                  </a:lnTo>
                  <a:close/>
                  <a:moveTo>
                    <a:pt x="229578" y="191875"/>
                  </a:moveTo>
                  <a:lnTo>
                    <a:pt x="247742" y="191875"/>
                  </a:lnTo>
                  <a:lnTo>
                    <a:pt x="247742" y="153835"/>
                  </a:lnTo>
                  <a:cubicBezTo>
                    <a:pt x="247742" y="139477"/>
                    <a:pt x="252798" y="133697"/>
                    <a:pt x="263284" y="133697"/>
                  </a:cubicBezTo>
                  <a:cubicBezTo>
                    <a:pt x="272273" y="133697"/>
                    <a:pt x="276392" y="139477"/>
                    <a:pt x="276392" y="151038"/>
                  </a:cubicBezTo>
                  <a:lnTo>
                    <a:pt x="276392" y="191875"/>
                  </a:lnTo>
                  <a:lnTo>
                    <a:pt x="294556" y="191875"/>
                  </a:lnTo>
                  <a:lnTo>
                    <a:pt x="294556" y="148614"/>
                  </a:lnTo>
                  <a:cubicBezTo>
                    <a:pt x="294556" y="131273"/>
                    <a:pt x="289313" y="119712"/>
                    <a:pt x="268715" y="119712"/>
                  </a:cubicBezTo>
                  <a:cubicBezTo>
                    <a:pt x="260476" y="119712"/>
                    <a:pt x="252049" y="123441"/>
                    <a:pt x="247180" y="131459"/>
                  </a:cubicBezTo>
                  <a:lnTo>
                    <a:pt x="246806" y="131459"/>
                  </a:lnTo>
                  <a:lnTo>
                    <a:pt x="246806" y="121577"/>
                  </a:lnTo>
                  <a:lnTo>
                    <a:pt x="229578" y="121577"/>
                  </a:lnTo>
                  <a:lnTo>
                    <a:pt x="229578" y="191875"/>
                  </a:lnTo>
                  <a:close/>
                  <a:moveTo>
                    <a:pt x="310099" y="191875"/>
                  </a:moveTo>
                  <a:lnTo>
                    <a:pt x="328263" y="191875"/>
                  </a:lnTo>
                  <a:lnTo>
                    <a:pt x="328263" y="153835"/>
                  </a:lnTo>
                  <a:lnTo>
                    <a:pt x="355228" y="191875"/>
                  </a:lnTo>
                  <a:lnTo>
                    <a:pt x="377886" y="191875"/>
                  </a:lnTo>
                  <a:lnTo>
                    <a:pt x="348299" y="152530"/>
                  </a:lnTo>
                  <a:lnTo>
                    <a:pt x="374516" y="121577"/>
                  </a:lnTo>
                  <a:lnTo>
                    <a:pt x="352794" y="121577"/>
                  </a:lnTo>
                  <a:lnTo>
                    <a:pt x="328263" y="151971"/>
                  </a:lnTo>
                  <a:lnTo>
                    <a:pt x="328263" y="94539"/>
                  </a:lnTo>
                  <a:lnTo>
                    <a:pt x="310099" y="94539"/>
                  </a:lnTo>
                  <a:lnTo>
                    <a:pt x="310099" y="191875"/>
                  </a:lnTo>
                  <a:close/>
                  <a:moveTo>
                    <a:pt x="455598" y="191875"/>
                  </a:moveTo>
                  <a:lnTo>
                    <a:pt x="473762" y="191875"/>
                  </a:lnTo>
                  <a:lnTo>
                    <a:pt x="473762" y="94539"/>
                  </a:lnTo>
                  <a:lnTo>
                    <a:pt x="455598" y="94539"/>
                  </a:lnTo>
                  <a:lnTo>
                    <a:pt x="455598" y="191875"/>
                  </a:lnTo>
                  <a:close/>
                </a:path>
              </a:pathLst>
            </a:custGeom>
            <a:solidFill>
              <a:srgbClr val="ED1C24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51027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764434" y="2947076"/>
            <a:ext cx="1744358" cy="156796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 marL="807795" indent="0">
              <a:buNone/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8938FD4-31D6-4E44-9700-A2B156E3A4DC}"/>
              </a:ext>
            </a:extLst>
          </p:cNvPr>
          <p:cNvGrpSpPr/>
          <p:nvPr userDrawn="1"/>
        </p:nvGrpSpPr>
        <p:grpSpPr>
          <a:xfrm>
            <a:off x="372723" y="273627"/>
            <a:ext cx="162147" cy="325910"/>
            <a:chOff x="-22274" y="1505745"/>
            <a:chExt cx="1925121" cy="3870636"/>
          </a:xfrm>
        </p:grpSpPr>
        <p:sp>
          <p:nvSpPr>
            <p:cNvPr id="9" name="Gleichschenkliges Dreieck 26">
              <a:extLst>
                <a:ext uri="{FF2B5EF4-FFF2-40B4-BE49-F238E27FC236}">
                  <a16:creationId xmlns:a16="http://schemas.microsoft.com/office/drawing/2014/main" id="{811B97A8-259C-5240-A4A0-0E17257264A2}"/>
                </a:ext>
              </a:extLst>
            </p:cNvPr>
            <p:cNvSpPr/>
            <p:nvPr/>
          </p:nvSpPr>
          <p:spPr>
            <a:xfrm rot="5400000">
              <a:off x="-995031" y="2478502"/>
              <a:ext cx="3870636" cy="1925121"/>
            </a:xfrm>
            <a:prstGeom prst="triangle">
              <a:avLst>
                <a:gd name="adj" fmla="val 50244"/>
              </a:avLst>
            </a:prstGeom>
            <a:solidFill>
              <a:srgbClr val="E100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  <p:sp>
          <p:nvSpPr>
            <p:cNvPr id="10" name="Gleichschenkliges Dreieck 8">
              <a:extLst>
                <a:ext uri="{FF2B5EF4-FFF2-40B4-BE49-F238E27FC236}">
                  <a16:creationId xmlns:a16="http://schemas.microsoft.com/office/drawing/2014/main" id="{C09F1F49-3DA2-4843-9525-15A1E4A03ADA}"/>
                </a:ext>
              </a:extLst>
            </p:cNvPr>
            <p:cNvSpPr/>
            <p:nvPr/>
          </p:nvSpPr>
          <p:spPr>
            <a:xfrm rot="16200000" flipV="1">
              <a:off x="-25156" y="3451061"/>
              <a:ext cx="1928202" cy="1922433"/>
            </a:xfrm>
            <a:custGeom>
              <a:avLst/>
              <a:gdLst>
                <a:gd name="connsiteX0" fmla="*/ 0 w 6284026"/>
                <a:gd name="connsiteY0" fmla="*/ 2895600 h 2895600"/>
                <a:gd name="connsiteX1" fmla="*/ 3052026 w 6284026"/>
                <a:gd name="connsiteY1" fmla="*/ 0 h 2895600"/>
                <a:gd name="connsiteX2" fmla="*/ 6284026 w 6284026"/>
                <a:gd name="connsiteY2" fmla="*/ 2895600 h 2895600"/>
                <a:gd name="connsiteX3" fmla="*/ 0 w 6284026"/>
                <a:gd name="connsiteY3" fmla="*/ 2895600 h 2895600"/>
                <a:gd name="connsiteX0" fmla="*/ 0 w 3064576"/>
                <a:gd name="connsiteY0" fmla="*/ 2895600 h 2895600"/>
                <a:gd name="connsiteX1" fmla="*/ 3052026 w 3064576"/>
                <a:gd name="connsiteY1" fmla="*/ 0 h 2895600"/>
                <a:gd name="connsiteX2" fmla="*/ 3064576 w 3064576"/>
                <a:gd name="connsiteY2" fmla="*/ 2895600 h 2895600"/>
                <a:gd name="connsiteX3" fmla="*/ 0 w 3064576"/>
                <a:gd name="connsiteY3" fmla="*/ 2895600 h 2895600"/>
                <a:gd name="connsiteX0" fmla="*/ 0 w 3064576"/>
                <a:gd name="connsiteY0" fmla="*/ 2899640 h 2899640"/>
                <a:gd name="connsiteX1" fmla="*/ 3056127 w 3064576"/>
                <a:gd name="connsiteY1" fmla="*/ 0 h 2899640"/>
                <a:gd name="connsiteX2" fmla="*/ 3064576 w 3064576"/>
                <a:gd name="connsiteY2" fmla="*/ 2899640 h 2899640"/>
                <a:gd name="connsiteX3" fmla="*/ 0 w 3064576"/>
                <a:gd name="connsiteY3" fmla="*/ 2899640 h 2899640"/>
                <a:gd name="connsiteX0" fmla="*/ 0 w 3065564"/>
                <a:gd name="connsiteY0" fmla="*/ 2891556 h 2891556"/>
                <a:gd name="connsiteX1" fmla="*/ 3064327 w 3065564"/>
                <a:gd name="connsiteY1" fmla="*/ 1 h 2891556"/>
                <a:gd name="connsiteX2" fmla="*/ 3064576 w 3065564"/>
                <a:gd name="connsiteY2" fmla="*/ 2891556 h 2891556"/>
                <a:gd name="connsiteX3" fmla="*/ 0 w 3065564"/>
                <a:gd name="connsiteY3" fmla="*/ 2891556 h 289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5564" h="2891556">
                  <a:moveTo>
                    <a:pt x="0" y="2891556"/>
                  </a:moveTo>
                  <a:lnTo>
                    <a:pt x="3064327" y="1"/>
                  </a:lnTo>
                  <a:cubicBezTo>
                    <a:pt x="3068510" y="965201"/>
                    <a:pt x="3060393" y="1926356"/>
                    <a:pt x="3064576" y="2891556"/>
                  </a:cubicBezTo>
                  <a:lnTo>
                    <a:pt x="0" y="2891556"/>
                  </a:lnTo>
                  <a:close/>
                </a:path>
              </a:pathLst>
            </a:custGeom>
            <a:solidFill>
              <a:srgbClr val="AF02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</p:grpSp>
      <p:sp>
        <p:nvSpPr>
          <p:cNvPr id="11" name="Titel 1">
            <a:extLst>
              <a:ext uri="{FF2B5EF4-FFF2-40B4-BE49-F238E27FC236}">
                <a16:creationId xmlns:a16="http://schemas.microsoft.com/office/drawing/2014/main" id="{950598C6-B4BB-3E44-BE97-D065C25F86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732" y="276090"/>
            <a:ext cx="7637618" cy="284631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365B8C7F-7056-CB4C-B9E5-C817B8B0AA28}"/>
              </a:ext>
            </a:extLst>
          </p:cNvPr>
          <p:cNvSpPr>
            <a:spLocks noGrp="1" noChangeArrowheads="1"/>
          </p:cNvSpPr>
          <p:nvPr>
            <p:ph type="subTitle" idx="13" hasCustomPrompt="1"/>
          </p:nvPr>
        </p:nvSpPr>
        <p:spPr>
          <a:xfrm>
            <a:off x="750732" y="613797"/>
            <a:ext cx="7637618" cy="284631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999" b="0" i="0" cap="all" baseline="0">
                <a:solidFill>
                  <a:srgbClr val="5F697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80654140-DA1C-6D42-A6D4-35FF390AF441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65113" y="1203325"/>
            <a:ext cx="1734253" cy="152010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08A56E72-6A76-5947-B944-7862E32A8FD8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2721927" y="2947076"/>
            <a:ext cx="1744358" cy="156796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</p:txBody>
      </p:sp>
      <p:sp>
        <p:nvSpPr>
          <p:cNvPr id="15" name="Bildplatzhalter 2">
            <a:extLst>
              <a:ext uri="{FF2B5EF4-FFF2-40B4-BE49-F238E27FC236}">
                <a16:creationId xmlns:a16="http://schemas.microsoft.com/office/drawing/2014/main" id="{1C5C22DB-3631-6044-8922-47B74C30ED8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724954" y="1203325"/>
            <a:ext cx="1734253" cy="152010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22" name="Inhaltsplatzhalter 2">
            <a:extLst>
              <a:ext uri="{FF2B5EF4-FFF2-40B4-BE49-F238E27FC236}">
                <a16:creationId xmlns:a16="http://schemas.microsoft.com/office/drawing/2014/main" id="{43AC366D-23AA-084C-AC96-E864E507225D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4677717" y="2947076"/>
            <a:ext cx="1744358" cy="156796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</p:txBody>
      </p:sp>
      <p:sp>
        <p:nvSpPr>
          <p:cNvPr id="23" name="Bildplatzhalter 2">
            <a:extLst>
              <a:ext uri="{FF2B5EF4-FFF2-40B4-BE49-F238E27FC236}">
                <a16:creationId xmlns:a16="http://schemas.microsoft.com/office/drawing/2014/main" id="{5057C1DD-AF58-704C-BB65-3D6F92631741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684795" y="1203325"/>
            <a:ext cx="1734253" cy="152010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24" name="Inhaltsplatzhalter 2">
            <a:extLst>
              <a:ext uri="{FF2B5EF4-FFF2-40B4-BE49-F238E27FC236}">
                <a16:creationId xmlns:a16="http://schemas.microsoft.com/office/drawing/2014/main" id="{A4AEDA8B-FC1C-D145-AD72-68E891BD0A7A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6633508" y="2947076"/>
            <a:ext cx="1754843" cy="156796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</p:txBody>
      </p:sp>
      <p:sp>
        <p:nvSpPr>
          <p:cNvPr id="25" name="Bildplatzhalter 2">
            <a:extLst>
              <a:ext uri="{FF2B5EF4-FFF2-40B4-BE49-F238E27FC236}">
                <a16:creationId xmlns:a16="http://schemas.microsoft.com/office/drawing/2014/main" id="{8DB6D0FE-6180-BF49-8EB4-2A286D59C0D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644636" y="1203325"/>
            <a:ext cx="1734253" cy="152010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E7CF4144-3150-994D-809B-DA9D0390B12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52400" y="4776069"/>
            <a:ext cx="3548294" cy="1212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defRPr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l">
              <a:defRPr/>
            </a:pPr>
            <a:endParaRPr lang="en-US" dirty="0"/>
          </a:p>
        </p:txBody>
      </p:sp>
      <p:sp>
        <p:nvSpPr>
          <p:cNvPr id="26" name="Slide Number Placeholder 1">
            <a:extLst>
              <a:ext uri="{FF2B5EF4-FFF2-40B4-BE49-F238E27FC236}">
                <a16:creationId xmlns:a16="http://schemas.microsoft.com/office/drawing/2014/main" id="{FA2B5C5C-BAA2-1A47-82A0-F6144492E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r">
              <a:defRPr lang="de-DE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D3921A94-2C06-EF44-A870-A48BF422ADB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D6EEB1BA-B015-7A41-8835-4E161A7953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65180" y="4767977"/>
            <a:ext cx="1267774" cy="1253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de-DE"/>
          </a:p>
        </p:txBody>
      </p:sp>
      <p:grpSp>
        <p:nvGrpSpPr>
          <p:cNvPr id="18" name="Picture 10">
            <a:extLst>
              <a:ext uri="{FF2B5EF4-FFF2-40B4-BE49-F238E27FC236}">
                <a16:creationId xmlns:a16="http://schemas.microsoft.com/office/drawing/2014/main" id="{9577F646-4D55-E644-B312-8CFFB6C55B81}"/>
              </a:ext>
            </a:extLst>
          </p:cNvPr>
          <p:cNvGrpSpPr/>
          <p:nvPr userDrawn="1"/>
        </p:nvGrpSpPr>
        <p:grpSpPr>
          <a:xfrm>
            <a:off x="8501063" y="4693072"/>
            <a:ext cx="531812" cy="294618"/>
            <a:chOff x="8501063" y="4693072"/>
            <a:chExt cx="531812" cy="294618"/>
          </a:xfrm>
          <a:noFill/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11462D5-2C62-4342-872F-FBCC7B943BCB}"/>
                </a:ext>
              </a:extLst>
            </p:cNvPr>
            <p:cNvSpPr/>
            <p:nvPr/>
          </p:nvSpPr>
          <p:spPr>
            <a:xfrm>
              <a:off x="8507617" y="4699411"/>
              <a:ext cx="517954" cy="281938"/>
            </a:xfrm>
            <a:custGeom>
              <a:avLst/>
              <a:gdLst>
                <a:gd name="connsiteX0" fmla="*/ 258790 w 517954"/>
                <a:gd name="connsiteY0" fmla="*/ 0 h 281938"/>
                <a:gd name="connsiteX1" fmla="*/ 0 w 517954"/>
                <a:gd name="connsiteY1" fmla="*/ 141156 h 281938"/>
                <a:gd name="connsiteX2" fmla="*/ 258977 w 517954"/>
                <a:gd name="connsiteY2" fmla="*/ 281938 h 281938"/>
                <a:gd name="connsiteX3" fmla="*/ 517955 w 517954"/>
                <a:gd name="connsiteY3" fmla="*/ 141156 h 281938"/>
                <a:gd name="connsiteX4" fmla="*/ 258790 w 517954"/>
                <a:gd name="connsiteY4" fmla="*/ 0 h 28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7954" h="281938">
                  <a:moveTo>
                    <a:pt x="258790" y="0"/>
                  </a:moveTo>
                  <a:cubicBezTo>
                    <a:pt x="116100" y="0"/>
                    <a:pt x="0" y="63399"/>
                    <a:pt x="0" y="141156"/>
                  </a:cubicBezTo>
                  <a:cubicBezTo>
                    <a:pt x="0" y="218912"/>
                    <a:pt x="116100" y="281938"/>
                    <a:pt x="258977" y="281938"/>
                  </a:cubicBezTo>
                  <a:cubicBezTo>
                    <a:pt x="401855" y="281938"/>
                    <a:pt x="517955" y="218726"/>
                    <a:pt x="517955" y="141156"/>
                  </a:cubicBezTo>
                  <a:cubicBezTo>
                    <a:pt x="517768" y="63399"/>
                    <a:pt x="401668" y="0"/>
                    <a:pt x="258790" y="0"/>
                  </a:cubicBezTo>
                  <a:close/>
                </a:path>
              </a:pathLst>
            </a:custGeom>
            <a:solidFill>
              <a:srgbClr val="FFFFFF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9524A74-18B5-BF41-8B23-9E384C52C3A4}"/>
                </a:ext>
              </a:extLst>
            </p:cNvPr>
            <p:cNvSpPr/>
            <p:nvPr/>
          </p:nvSpPr>
          <p:spPr>
            <a:xfrm>
              <a:off x="8501063" y="4693072"/>
              <a:ext cx="530875" cy="294618"/>
            </a:xfrm>
            <a:custGeom>
              <a:avLst/>
              <a:gdLst>
                <a:gd name="connsiteX0" fmla="*/ 265344 w 530875"/>
                <a:gd name="connsiteY0" fmla="*/ 0 h 294618"/>
                <a:gd name="connsiteX1" fmla="*/ 530876 w 530875"/>
                <a:gd name="connsiteY1" fmla="*/ 147309 h 294618"/>
                <a:gd name="connsiteX2" fmla="*/ 265532 w 530875"/>
                <a:gd name="connsiteY2" fmla="*/ 294618 h 294618"/>
                <a:gd name="connsiteX3" fmla="*/ 0 w 530875"/>
                <a:gd name="connsiteY3" fmla="*/ 147309 h 294618"/>
                <a:gd name="connsiteX4" fmla="*/ 265344 w 530875"/>
                <a:gd name="connsiteY4" fmla="*/ 0 h 294618"/>
                <a:gd name="connsiteX5" fmla="*/ 265344 w 530875"/>
                <a:gd name="connsiteY5" fmla="*/ 13239 h 294618"/>
                <a:gd name="connsiteX6" fmla="*/ 13483 w 530875"/>
                <a:gd name="connsiteY6" fmla="*/ 147309 h 294618"/>
                <a:gd name="connsiteX7" fmla="*/ 265532 w 530875"/>
                <a:gd name="connsiteY7" fmla="*/ 281192 h 294618"/>
                <a:gd name="connsiteX8" fmla="*/ 517580 w 530875"/>
                <a:gd name="connsiteY8" fmla="*/ 147309 h 294618"/>
                <a:gd name="connsiteX9" fmla="*/ 265344 w 530875"/>
                <a:gd name="connsiteY9" fmla="*/ 13239 h 294618"/>
                <a:gd name="connsiteX10" fmla="*/ 218717 w 530875"/>
                <a:gd name="connsiteY10" fmla="*/ 161481 h 294618"/>
                <a:gd name="connsiteX11" fmla="*/ 166472 w 530875"/>
                <a:gd name="connsiteY11" fmla="*/ 161481 h 294618"/>
                <a:gd name="connsiteX12" fmla="*/ 185011 w 530875"/>
                <a:gd name="connsiteY12" fmla="*/ 180314 h 294618"/>
                <a:gd name="connsiteX13" fmla="*/ 199991 w 530875"/>
                <a:gd name="connsiteY13" fmla="*/ 171177 h 294618"/>
                <a:gd name="connsiteX14" fmla="*/ 217032 w 530875"/>
                <a:gd name="connsiteY14" fmla="*/ 171177 h 294618"/>
                <a:gd name="connsiteX15" fmla="*/ 184262 w 530875"/>
                <a:gd name="connsiteY15" fmla="*/ 193926 h 294618"/>
                <a:gd name="connsiteX16" fmla="*/ 148121 w 530875"/>
                <a:gd name="connsiteY16" fmla="*/ 157005 h 294618"/>
                <a:gd name="connsiteX17" fmla="*/ 184262 w 530875"/>
                <a:gd name="connsiteY17" fmla="*/ 119898 h 294618"/>
                <a:gd name="connsiteX18" fmla="*/ 218717 w 530875"/>
                <a:gd name="connsiteY18" fmla="*/ 161481 h 294618"/>
                <a:gd name="connsiteX19" fmla="*/ 183887 w 530875"/>
                <a:gd name="connsiteY19" fmla="*/ 132951 h 294618"/>
                <a:gd name="connsiteX20" fmla="*/ 166659 w 530875"/>
                <a:gd name="connsiteY20" fmla="*/ 149360 h 294618"/>
                <a:gd name="connsiteX21" fmla="*/ 200553 w 530875"/>
                <a:gd name="connsiteY21" fmla="*/ 149360 h 294618"/>
                <a:gd name="connsiteX22" fmla="*/ 183887 w 530875"/>
                <a:gd name="connsiteY22" fmla="*/ 132951 h 294618"/>
                <a:gd name="connsiteX23" fmla="*/ 444924 w 530875"/>
                <a:gd name="connsiteY23" fmla="*/ 161481 h 294618"/>
                <a:gd name="connsiteX24" fmla="*/ 392680 w 530875"/>
                <a:gd name="connsiteY24" fmla="*/ 161481 h 294618"/>
                <a:gd name="connsiteX25" fmla="*/ 411218 w 530875"/>
                <a:gd name="connsiteY25" fmla="*/ 180314 h 294618"/>
                <a:gd name="connsiteX26" fmla="*/ 426199 w 530875"/>
                <a:gd name="connsiteY26" fmla="*/ 171177 h 294618"/>
                <a:gd name="connsiteX27" fmla="*/ 443239 w 530875"/>
                <a:gd name="connsiteY27" fmla="*/ 171177 h 294618"/>
                <a:gd name="connsiteX28" fmla="*/ 410469 w 530875"/>
                <a:gd name="connsiteY28" fmla="*/ 193926 h 294618"/>
                <a:gd name="connsiteX29" fmla="*/ 374328 w 530875"/>
                <a:gd name="connsiteY29" fmla="*/ 157005 h 294618"/>
                <a:gd name="connsiteX30" fmla="*/ 410469 w 530875"/>
                <a:gd name="connsiteY30" fmla="*/ 119898 h 294618"/>
                <a:gd name="connsiteX31" fmla="*/ 444924 w 530875"/>
                <a:gd name="connsiteY31" fmla="*/ 161481 h 294618"/>
                <a:gd name="connsiteX32" fmla="*/ 410094 w 530875"/>
                <a:gd name="connsiteY32" fmla="*/ 132951 h 294618"/>
                <a:gd name="connsiteX33" fmla="*/ 392867 w 530875"/>
                <a:gd name="connsiteY33" fmla="*/ 149360 h 294618"/>
                <a:gd name="connsiteX34" fmla="*/ 426760 w 530875"/>
                <a:gd name="connsiteY34" fmla="*/ 149360 h 294618"/>
                <a:gd name="connsiteX35" fmla="*/ 410094 w 530875"/>
                <a:gd name="connsiteY35" fmla="*/ 132951 h 294618"/>
                <a:gd name="connsiteX36" fmla="*/ 56926 w 530875"/>
                <a:gd name="connsiteY36" fmla="*/ 191875 h 294618"/>
                <a:gd name="connsiteX37" fmla="*/ 76401 w 530875"/>
                <a:gd name="connsiteY37" fmla="*/ 191875 h 294618"/>
                <a:gd name="connsiteX38" fmla="*/ 76401 w 530875"/>
                <a:gd name="connsiteY38" fmla="*/ 150106 h 294618"/>
                <a:gd name="connsiteX39" fmla="*/ 118347 w 530875"/>
                <a:gd name="connsiteY39" fmla="*/ 150106 h 294618"/>
                <a:gd name="connsiteX40" fmla="*/ 118347 w 530875"/>
                <a:gd name="connsiteY40" fmla="*/ 192061 h 294618"/>
                <a:gd name="connsiteX41" fmla="*/ 137822 w 530875"/>
                <a:gd name="connsiteY41" fmla="*/ 192061 h 294618"/>
                <a:gd name="connsiteX42" fmla="*/ 137822 w 530875"/>
                <a:gd name="connsiteY42" fmla="*/ 94539 h 294618"/>
                <a:gd name="connsiteX43" fmla="*/ 118347 w 530875"/>
                <a:gd name="connsiteY43" fmla="*/ 94539 h 294618"/>
                <a:gd name="connsiteX44" fmla="*/ 118347 w 530875"/>
                <a:gd name="connsiteY44" fmla="*/ 134443 h 294618"/>
                <a:gd name="connsiteX45" fmla="*/ 76401 w 530875"/>
                <a:gd name="connsiteY45" fmla="*/ 134443 h 294618"/>
                <a:gd name="connsiteX46" fmla="*/ 76401 w 530875"/>
                <a:gd name="connsiteY46" fmla="*/ 94539 h 294618"/>
                <a:gd name="connsiteX47" fmla="*/ 56926 w 530875"/>
                <a:gd name="connsiteY47" fmla="*/ 94539 h 294618"/>
                <a:gd name="connsiteX48" fmla="*/ 56926 w 530875"/>
                <a:gd name="connsiteY48" fmla="*/ 191875 h 294618"/>
                <a:gd name="connsiteX49" fmla="*/ 229578 w 530875"/>
                <a:gd name="connsiteY49" fmla="*/ 191875 h 294618"/>
                <a:gd name="connsiteX50" fmla="*/ 247742 w 530875"/>
                <a:gd name="connsiteY50" fmla="*/ 191875 h 294618"/>
                <a:gd name="connsiteX51" fmla="*/ 247742 w 530875"/>
                <a:gd name="connsiteY51" fmla="*/ 153835 h 294618"/>
                <a:gd name="connsiteX52" fmla="*/ 263284 w 530875"/>
                <a:gd name="connsiteY52" fmla="*/ 133697 h 294618"/>
                <a:gd name="connsiteX53" fmla="*/ 276392 w 530875"/>
                <a:gd name="connsiteY53" fmla="*/ 151038 h 294618"/>
                <a:gd name="connsiteX54" fmla="*/ 276392 w 530875"/>
                <a:gd name="connsiteY54" fmla="*/ 191875 h 294618"/>
                <a:gd name="connsiteX55" fmla="*/ 294556 w 530875"/>
                <a:gd name="connsiteY55" fmla="*/ 191875 h 294618"/>
                <a:gd name="connsiteX56" fmla="*/ 294556 w 530875"/>
                <a:gd name="connsiteY56" fmla="*/ 148614 h 294618"/>
                <a:gd name="connsiteX57" fmla="*/ 268715 w 530875"/>
                <a:gd name="connsiteY57" fmla="*/ 119712 h 294618"/>
                <a:gd name="connsiteX58" fmla="*/ 247180 w 530875"/>
                <a:gd name="connsiteY58" fmla="*/ 131459 h 294618"/>
                <a:gd name="connsiteX59" fmla="*/ 246806 w 530875"/>
                <a:gd name="connsiteY59" fmla="*/ 131459 h 294618"/>
                <a:gd name="connsiteX60" fmla="*/ 246806 w 530875"/>
                <a:gd name="connsiteY60" fmla="*/ 121577 h 294618"/>
                <a:gd name="connsiteX61" fmla="*/ 229578 w 530875"/>
                <a:gd name="connsiteY61" fmla="*/ 121577 h 294618"/>
                <a:gd name="connsiteX62" fmla="*/ 229578 w 530875"/>
                <a:gd name="connsiteY62" fmla="*/ 191875 h 294618"/>
                <a:gd name="connsiteX63" fmla="*/ 310099 w 530875"/>
                <a:gd name="connsiteY63" fmla="*/ 191875 h 294618"/>
                <a:gd name="connsiteX64" fmla="*/ 328263 w 530875"/>
                <a:gd name="connsiteY64" fmla="*/ 191875 h 294618"/>
                <a:gd name="connsiteX65" fmla="*/ 328263 w 530875"/>
                <a:gd name="connsiteY65" fmla="*/ 153835 h 294618"/>
                <a:gd name="connsiteX66" fmla="*/ 355228 w 530875"/>
                <a:gd name="connsiteY66" fmla="*/ 191875 h 294618"/>
                <a:gd name="connsiteX67" fmla="*/ 377886 w 530875"/>
                <a:gd name="connsiteY67" fmla="*/ 191875 h 294618"/>
                <a:gd name="connsiteX68" fmla="*/ 348299 w 530875"/>
                <a:gd name="connsiteY68" fmla="*/ 152530 h 294618"/>
                <a:gd name="connsiteX69" fmla="*/ 374516 w 530875"/>
                <a:gd name="connsiteY69" fmla="*/ 121577 h 294618"/>
                <a:gd name="connsiteX70" fmla="*/ 352794 w 530875"/>
                <a:gd name="connsiteY70" fmla="*/ 121577 h 294618"/>
                <a:gd name="connsiteX71" fmla="*/ 328263 w 530875"/>
                <a:gd name="connsiteY71" fmla="*/ 151971 h 294618"/>
                <a:gd name="connsiteX72" fmla="*/ 328263 w 530875"/>
                <a:gd name="connsiteY72" fmla="*/ 94539 h 294618"/>
                <a:gd name="connsiteX73" fmla="*/ 310099 w 530875"/>
                <a:gd name="connsiteY73" fmla="*/ 94539 h 294618"/>
                <a:gd name="connsiteX74" fmla="*/ 310099 w 530875"/>
                <a:gd name="connsiteY74" fmla="*/ 191875 h 294618"/>
                <a:gd name="connsiteX75" fmla="*/ 455598 w 530875"/>
                <a:gd name="connsiteY75" fmla="*/ 191875 h 294618"/>
                <a:gd name="connsiteX76" fmla="*/ 473762 w 530875"/>
                <a:gd name="connsiteY76" fmla="*/ 191875 h 294618"/>
                <a:gd name="connsiteX77" fmla="*/ 473762 w 530875"/>
                <a:gd name="connsiteY77" fmla="*/ 94539 h 294618"/>
                <a:gd name="connsiteX78" fmla="*/ 455598 w 530875"/>
                <a:gd name="connsiteY78" fmla="*/ 94539 h 294618"/>
                <a:gd name="connsiteX79" fmla="*/ 455598 w 530875"/>
                <a:gd name="connsiteY79" fmla="*/ 191875 h 294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30875" h="294618">
                  <a:moveTo>
                    <a:pt x="265344" y="0"/>
                  </a:moveTo>
                  <a:cubicBezTo>
                    <a:pt x="411967" y="0"/>
                    <a:pt x="530876" y="66009"/>
                    <a:pt x="530876" y="147309"/>
                  </a:cubicBezTo>
                  <a:cubicBezTo>
                    <a:pt x="530876" y="228609"/>
                    <a:pt x="411967" y="294618"/>
                    <a:pt x="265532" y="294618"/>
                  </a:cubicBezTo>
                  <a:cubicBezTo>
                    <a:pt x="118909" y="294618"/>
                    <a:pt x="0" y="228609"/>
                    <a:pt x="0" y="147309"/>
                  </a:cubicBezTo>
                  <a:cubicBezTo>
                    <a:pt x="0" y="66009"/>
                    <a:pt x="118909" y="0"/>
                    <a:pt x="265344" y="0"/>
                  </a:cubicBezTo>
                  <a:close/>
                  <a:moveTo>
                    <a:pt x="265344" y="13239"/>
                  </a:moveTo>
                  <a:cubicBezTo>
                    <a:pt x="126399" y="13239"/>
                    <a:pt x="13483" y="73468"/>
                    <a:pt x="13483" y="147309"/>
                  </a:cubicBezTo>
                  <a:cubicBezTo>
                    <a:pt x="13483" y="221150"/>
                    <a:pt x="126399" y="281192"/>
                    <a:pt x="265532" y="281192"/>
                  </a:cubicBezTo>
                  <a:cubicBezTo>
                    <a:pt x="404664" y="281192"/>
                    <a:pt x="517580" y="221150"/>
                    <a:pt x="517580" y="147309"/>
                  </a:cubicBezTo>
                  <a:cubicBezTo>
                    <a:pt x="517393" y="73468"/>
                    <a:pt x="404477" y="13239"/>
                    <a:pt x="265344" y="13239"/>
                  </a:cubicBezTo>
                  <a:close/>
                  <a:moveTo>
                    <a:pt x="218717" y="161481"/>
                  </a:moveTo>
                  <a:lnTo>
                    <a:pt x="166472" y="161481"/>
                  </a:lnTo>
                  <a:cubicBezTo>
                    <a:pt x="167034" y="174347"/>
                    <a:pt x="174337" y="180314"/>
                    <a:pt x="185011" y="180314"/>
                  </a:cubicBezTo>
                  <a:cubicBezTo>
                    <a:pt x="193063" y="180314"/>
                    <a:pt x="198493" y="175838"/>
                    <a:pt x="199991" y="171177"/>
                  </a:cubicBezTo>
                  <a:lnTo>
                    <a:pt x="217032" y="171177"/>
                  </a:lnTo>
                  <a:cubicBezTo>
                    <a:pt x="212538" y="186654"/>
                    <a:pt x="199991" y="193926"/>
                    <a:pt x="184262" y="193926"/>
                  </a:cubicBezTo>
                  <a:cubicBezTo>
                    <a:pt x="161978" y="193926"/>
                    <a:pt x="148121" y="178635"/>
                    <a:pt x="148121" y="157005"/>
                  </a:cubicBezTo>
                  <a:cubicBezTo>
                    <a:pt x="148121" y="135935"/>
                    <a:pt x="162727" y="119898"/>
                    <a:pt x="184262" y="119898"/>
                  </a:cubicBezTo>
                  <a:cubicBezTo>
                    <a:pt x="208605" y="119712"/>
                    <a:pt x="220215" y="139850"/>
                    <a:pt x="218717" y="161481"/>
                  </a:cubicBezTo>
                  <a:close/>
                  <a:moveTo>
                    <a:pt x="183887" y="132951"/>
                  </a:moveTo>
                  <a:cubicBezTo>
                    <a:pt x="173026" y="132951"/>
                    <a:pt x="167408" y="140223"/>
                    <a:pt x="166659" y="149360"/>
                  </a:cubicBezTo>
                  <a:lnTo>
                    <a:pt x="200553" y="149360"/>
                  </a:lnTo>
                  <a:cubicBezTo>
                    <a:pt x="199242" y="139664"/>
                    <a:pt x="195123" y="132951"/>
                    <a:pt x="183887" y="132951"/>
                  </a:cubicBezTo>
                  <a:close/>
                  <a:moveTo>
                    <a:pt x="444924" y="161481"/>
                  </a:moveTo>
                  <a:lnTo>
                    <a:pt x="392680" y="161481"/>
                  </a:lnTo>
                  <a:cubicBezTo>
                    <a:pt x="393241" y="174347"/>
                    <a:pt x="400544" y="180314"/>
                    <a:pt x="411218" y="180314"/>
                  </a:cubicBezTo>
                  <a:cubicBezTo>
                    <a:pt x="419270" y="180314"/>
                    <a:pt x="424701" y="175838"/>
                    <a:pt x="426199" y="171177"/>
                  </a:cubicBezTo>
                  <a:lnTo>
                    <a:pt x="443239" y="171177"/>
                  </a:lnTo>
                  <a:cubicBezTo>
                    <a:pt x="438932" y="186654"/>
                    <a:pt x="426199" y="193926"/>
                    <a:pt x="410469" y="193926"/>
                  </a:cubicBezTo>
                  <a:cubicBezTo>
                    <a:pt x="388185" y="193926"/>
                    <a:pt x="374328" y="178635"/>
                    <a:pt x="374328" y="157005"/>
                  </a:cubicBezTo>
                  <a:cubicBezTo>
                    <a:pt x="374328" y="135935"/>
                    <a:pt x="388934" y="119898"/>
                    <a:pt x="410469" y="119898"/>
                  </a:cubicBezTo>
                  <a:cubicBezTo>
                    <a:pt x="434625" y="119712"/>
                    <a:pt x="446235" y="139850"/>
                    <a:pt x="444924" y="161481"/>
                  </a:cubicBezTo>
                  <a:close/>
                  <a:moveTo>
                    <a:pt x="410094" y="132951"/>
                  </a:moveTo>
                  <a:cubicBezTo>
                    <a:pt x="399234" y="132951"/>
                    <a:pt x="393616" y="140223"/>
                    <a:pt x="392867" y="149360"/>
                  </a:cubicBezTo>
                  <a:lnTo>
                    <a:pt x="426760" y="149360"/>
                  </a:lnTo>
                  <a:cubicBezTo>
                    <a:pt x="425450" y="139664"/>
                    <a:pt x="421330" y="132951"/>
                    <a:pt x="410094" y="132951"/>
                  </a:cubicBezTo>
                  <a:close/>
                  <a:moveTo>
                    <a:pt x="56926" y="191875"/>
                  </a:moveTo>
                  <a:lnTo>
                    <a:pt x="76401" y="191875"/>
                  </a:lnTo>
                  <a:lnTo>
                    <a:pt x="76401" y="150106"/>
                  </a:lnTo>
                  <a:lnTo>
                    <a:pt x="118347" y="150106"/>
                  </a:lnTo>
                  <a:lnTo>
                    <a:pt x="118347" y="192061"/>
                  </a:lnTo>
                  <a:lnTo>
                    <a:pt x="137822" y="192061"/>
                  </a:lnTo>
                  <a:lnTo>
                    <a:pt x="137822" y="94539"/>
                  </a:lnTo>
                  <a:lnTo>
                    <a:pt x="118347" y="94539"/>
                  </a:lnTo>
                  <a:lnTo>
                    <a:pt x="118347" y="134443"/>
                  </a:lnTo>
                  <a:lnTo>
                    <a:pt x="76401" y="134443"/>
                  </a:lnTo>
                  <a:lnTo>
                    <a:pt x="76401" y="94539"/>
                  </a:lnTo>
                  <a:lnTo>
                    <a:pt x="56926" y="94539"/>
                  </a:lnTo>
                  <a:lnTo>
                    <a:pt x="56926" y="191875"/>
                  </a:lnTo>
                  <a:close/>
                  <a:moveTo>
                    <a:pt x="229578" y="191875"/>
                  </a:moveTo>
                  <a:lnTo>
                    <a:pt x="247742" y="191875"/>
                  </a:lnTo>
                  <a:lnTo>
                    <a:pt x="247742" y="153835"/>
                  </a:lnTo>
                  <a:cubicBezTo>
                    <a:pt x="247742" y="139477"/>
                    <a:pt x="252798" y="133697"/>
                    <a:pt x="263284" y="133697"/>
                  </a:cubicBezTo>
                  <a:cubicBezTo>
                    <a:pt x="272273" y="133697"/>
                    <a:pt x="276392" y="139477"/>
                    <a:pt x="276392" y="151038"/>
                  </a:cubicBezTo>
                  <a:lnTo>
                    <a:pt x="276392" y="191875"/>
                  </a:lnTo>
                  <a:lnTo>
                    <a:pt x="294556" y="191875"/>
                  </a:lnTo>
                  <a:lnTo>
                    <a:pt x="294556" y="148614"/>
                  </a:lnTo>
                  <a:cubicBezTo>
                    <a:pt x="294556" y="131273"/>
                    <a:pt x="289313" y="119712"/>
                    <a:pt x="268715" y="119712"/>
                  </a:cubicBezTo>
                  <a:cubicBezTo>
                    <a:pt x="260476" y="119712"/>
                    <a:pt x="252049" y="123441"/>
                    <a:pt x="247180" y="131459"/>
                  </a:cubicBezTo>
                  <a:lnTo>
                    <a:pt x="246806" y="131459"/>
                  </a:lnTo>
                  <a:lnTo>
                    <a:pt x="246806" y="121577"/>
                  </a:lnTo>
                  <a:lnTo>
                    <a:pt x="229578" y="121577"/>
                  </a:lnTo>
                  <a:lnTo>
                    <a:pt x="229578" y="191875"/>
                  </a:lnTo>
                  <a:close/>
                  <a:moveTo>
                    <a:pt x="310099" y="191875"/>
                  </a:moveTo>
                  <a:lnTo>
                    <a:pt x="328263" y="191875"/>
                  </a:lnTo>
                  <a:lnTo>
                    <a:pt x="328263" y="153835"/>
                  </a:lnTo>
                  <a:lnTo>
                    <a:pt x="355228" y="191875"/>
                  </a:lnTo>
                  <a:lnTo>
                    <a:pt x="377886" y="191875"/>
                  </a:lnTo>
                  <a:lnTo>
                    <a:pt x="348299" y="152530"/>
                  </a:lnTo>
                  <a:lnTo>
                    <a:pt x="374516" y="121577"/>
                  </a:lnTo>
                  <a:lnTo>
                    <a:pt x="352794" y="121577"/>
                  </a:lnTo>
                  <a:lnTo>
                    <a:pt x="328263" y="151971"/>
                  </a:lnTo>
                  <a:lnTo>
                    <a:pt x="328263" y="94539"/>
                  </a:lnTo>
                  <a:lnTo>
                    <a:pt x="310099" y="94539"/>
                  </a:lnTo>
                  <a:lnTo>
                    <a:pt x="310099" y="191875"/>
                  </a:lnTo>
                  <a:close/>
                  <a:moveTo>
                    <a:pt x="455598" y="191875"/>
                  </a:moveTo>
                  <a:lnTo>
                    <a:pt x="473762" y="191875"/>
                  </a:lnTo>
                  <a:lnTo>
                    <a:pt x="473762" y="94539"/>
                  </a:lnTo>
                  <a:lnTo>
                    <a:pt x="455598" y="94539"/>
                  </a:lnTo>
                  <a:lnTo>
                    <a:pt x="455598" y="191875"/>
                  </a:lnTo>
                  <a:close/>
                </a:path>
              </a:pathLst>
            </a:custGeom>
            <a:solidFill>
              <a:srgbClr val="ED1C24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7556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43378" y="1456404"/>
            <a:ext cx="7044971" cy="3058641"/>
          </a:xfrm>
        </p:spPr>
        <p:txBody>
          <a:bodyPr/>
          <a:lstStyle>
            <a:lvl1pPr marL="0" indent="0">
              <a:lnSpc>
                <a:spcPts val="5498"/>
              </a:lnSpc>
              <a:buClr>
                <a:schemeClr val="tx2"/>
              </a:buClr>
              <a:buSzPct val="140000"/>
              <a:buFont typeface="Arial" panose="020B0604020202020204" pitchFamily="34" charset="0"/>
              <a:buNone/>
              <a:defRPr sz="4599" b="0">
                <a:solidFill>
                  <a:srgbClr val="AFB4B9"/>
                </a:solidFill>
              </a:defRPr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6" name="Rechteck 5"/>
          <p:cNvSpPr/>
          <p:nvPr userDrawn="1"/>
        </p:nvSpPr>
        <p:spPr bwMode="gray">
          <a:xfrm>
            <a:off x="431540" y="160227"/>
            <a:ext cx="216160" cy="5039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72" tIns="46786" rIns="89972" bIns="4678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126" rtl="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Tx/>
              <a:buNone/>
              <a:tabLst/>
            </a:pPr>
            <a:endParaRPr kumimoji="0" lang="en-US" sz="1600" b="0" i="0" u="none" strike="noStrike" cap="none" normalizeH="0" baseline="0" noProof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91E8A42-24FC-184B-B6FE-D62B6C51325F}"/>
              </a:ext>
            </a:extLst>
          </p:cNvPr>
          <p:cNvGrpSpPr/>
          <p:nvPr userDrawn="1"/>
        </p:nvGrpSpPr>
        <p:grpSpPr>
          <a:xfrm>
            <a:off x="755651" y="1616590"/>
            <a:ext cx="162147" cy="325910"/>
            <a:chOff x="-22274" y="1505745"/>
            <a:chExt cx="1925121" cy="3870636"/>
          </a:xfrm>
        </p:grpSpPr>
        <p:sp>
          <p:nvSpPr>
            <p:cNvPr id="7" name="Gleichschenkliges Dreieck 26">
              <a:extLst>
                <a:ext uri="{FF2B5EF4-FFF2-40B4-BE49-F238E27FC236}">
                  <a16:creationId xmlns:a16="http://schemas.microsoft.com/office/drawing/2014/main" id="{1D871A29-6862-4C44-AB53-BC798F4D1AF7}"/>
                </a:ext>
              </a:extLst>
            </p:cNvPr>
            <p:cNvSpPr/>
            <p:nvPr/>
          </p:nvSpPr>
          <p:spPr>
            <a:xfrm rot="5400000">
              <a:off x="-995031" y="2478502"/>
              <a:ext cx="3870636" cy="1925121"/>
            </a:xfrm>
            <a:prstGeom prst="triangle">
              <a:avLst>
                <a:gd name="adj" fmla="val 50244"/>
              </a:avLst>
            </a:prstGeom>
            <a:solidFill>
              <a:srgbClr val="E100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  <p:sp>
          <p:nvSpPr>
            <p:cNvPr id="8" name="Gleichschenkliges Dreieck 8">
              <a:extLst>
                <a:ext uri="{FF2B5EF4-FFF2-40B4-BE49-F238E27FC236}">
                  <a16:creationId xmlns:a16="http://schemas.microsoft.com/office/drawing/2014/main" id="{939C4E93-8747-FE46-B83D-DC8509B856B1}"/>
                </a:ext>
              </a:extLst>
            </p:cNvPr>
            <p:cNvSpPr/>
            <p:nvPr/>
          </p:nvSpPr>
          <p:spPr>
            <a:xfrm rot="16200000" flipV="1">
              <a:off x="-25156" y="3451061"/>
              <a:ext cx="1928202" cy="1922433"/>
            </a:xfrm>
            <a:custGeom>
              <a:avLst/>
              <a:gdLst>
                <a:gd name="connsiteX0" fmla="*/ 0 w 6284026"/>
                <a:gd name="connsiteY0" fmla="*/ 2895600 h 2895600"/>
                <a:gd name="connsiteX1" fmla="*/ 3052026 w 6284026"/>
                <a:gd name="connsiteY1" fmla="*/ 0 h 2895600"/>
                <a:gd name="connsiteX2" fmla="*/ 6284026 w 6284026"/>
                <a:gd name="connsiteY2" fmla="*/ 2895600 h 2895600"/>
                <a:gd name="connsiteX3" fmla="*/ 0 w 6284026"/>
                <a:gd name="connsiteY3" fmla="*/ 2895600 h 2895600"/>
                <a:gd name="connsiteX0" fmla="*/ 0 w 3064576"/>
                <a:gd name="connsiteY0" fmla="*/ 2895600 h 2895600"/>
                <a:gd name="connsiteX1" fmla="*/ 3052026 w 3064576"/>
                <a:gd name="connsiteY1" fmla="*/ 0 h 2895600"/>
                <a:gd name="connsiteX2" fmla="*/ 3064576 w 3064576"/>
                <a:gd name="connsiteY2" fmla="*/ 2895600 h 2895600"/>
                <a:gd name="connsiteX3" fmla="*/ 0 w 3064576"/>
                <a:gd name="connsiteY3" fmla="*/ 2895600 h 2895600"/>
                <a:gd name="connsiteX0" fmla="*/ 0 w 3064576"/>
                <a:gd name="connsiteY0" fmla="*/ 2899640 h 2899640"/>
                <a:gd name="connsiteX1" fmla="*/ 3056127 w 3064576"/>
                <a:gd name="connsiteY1" fmla="*/ 0 h 2899640"/>
                <a:gd name="connsiteX2" fmla="*/ 3064576 w 3064576"/>
                <a:gd name="connsiteY2" fmla="*/ 2899640 h 2899640"/>
                <a:gd name="connsiteX3" fmla="*/ 0 w 3064576"/>
                <a:gd name="connsiteY3" fmla="*/ 2899640 h 2899640"/>
                <a:gd name="connsiteX0" fmla="*/ 0 w 3065564"/>
                <a:gd name="connsiteY0" fmla="*/ 2891556 h 2891556"/>
                <a:gd name="connsiteX1" fmla="*/ 3064327 w 3065564"/>
                <a:gd name="connsiteY1" fmla="*/ 1 h 2891556"/>
                <a:gd name="connsiteX2" fmla="*/ 3064576 w 3065564"/>
                <a:gd name="connsiteY2" fmla="*/ 2891556 h 2891556"/>
                <a:gd name="connsiteX3" fmla="*/ 0 w 3065564"/>
                <a:gd name="connsiteY3" fmla="*/ 2891556 h 289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5564" h="2891556">
                  <a:moveTo>
                    <a:pt x="0" y="2891556"/>
                  </a:moveTo>
                  <a:lnTo>
                    <a:pt x="3064327" y="1"/>
                  </a:lnTo>
                  <a:cubicBezTo>
                    <a:pt x="3068510" y="965201"/>
                    <a:pt x="3060393" y="1926356"/>
                    <a:pt x="3064576" y="2891556"/>
                  </a:cubicBezTo>
                  <a:lnTo>
                    <a:pt x="0" y="2891556"/>
                  </a:lnTo>
                  <a:close/>
                </a:path>
              </a:pathLst>
            </a:custGeom>
            <a:solidFill>
              <a:srgbClr val="AF02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</p:grpSp>
      <p:sp>
        <p:nvSpPr>
          <p:cNvPr id="11" name="Rectangle 5">
            <a:extLst>
              <a:ext uri="{FF2B5EF4-FFF2-40B4-BE49-F238E27FC236}">
                <a16:creationId xmlns:a16="http://schemas.microsoft.com/office/drawing/2014/main" id="{0C5F41B1-E363-2D48-9ABC-408E8407735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52400" y="4776069"/>
            <a:ext cx="3548294" cy="1212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defRPr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l">
              <a:defRPr/>
            </a:pPr>
            <a:endParaRPr lang="en-US" dirty="0"/>
          </a:p>
        </p:txBody>
      </p:sp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B8143412-9A45-E14B-8F27-5D2E4D3E17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r">
              <a:defRPr lang="de-DE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D3921A94-2C06-EF44-A870-A48BF422ADB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8890A4D0-B178-2F44-B6D5-26D2DCC954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65180" y="4767977"/>
            <a:ext cx="1267774" cy="1253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de-DE"/>
          </a:p>
        </p:txBody>
      </p:sp>
      <p:grpSp>
        <p:nvGrpSpPr>
          <p:cNvPr id="10" name="Picture 10">
            <a:extLst>
              <a:ext uri="{FF2B5EF4-FFF2-40B4-BE49-F238E27FC236}">
                <a16:creationId xmlns:a16="http://schemas.microsoft.com/office/drawing/2014/main" id="{953A0C5E-2AEB-2549-8866-9DCE0D238851}"/>
              </a:ext>
            </a:extLst>
          </p:cNvPr>
          <p:cNvGrpSpPr/>
          <p:nvPr userDrawn="1"/>
        </p:nvGrpSpPr>
        <p:grpSpPr>
          <a:xfrm>
            <a:off x="8501063" y="4693072"/>
            <a:ext cx="531812" cy="294618"/>
            <a:chOff x="8501063" y="4693072"/>
            <a:chExt cx="531812" cy="294618"/>
          </a:xfrm>
          <a:noFill/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13DF57AC-6A7F-C446-86F5-8FFB7F8AB779}"/>
                </a:ext>
              </a:extLst>
            </p:cNvPr>
            <p:cNvSpPr/>
            <p:nvPr/>
          </p:nvSpPr>
          <p:spPr>
            <a:xfrm>
              <a:off x="8507617" y="4699411"/>
              <a:ext cx="517954" cy="281938"/>
            </a:xfrm>
            <a:custGeom>
              <a:avLst/>
              <a:gdLst>
                <a:gd name="connsiteX0" fmla="*/ 258790 w 517954"/>
                <a:gd name="connsiteY0" fmla="*/ 0 h 281938"/>
                <a:gd name="connsiteX1" fmla="*/ 0 w 517954"/>
                <a:gd name="connsiteY1" fmla="*/ 141156 h 281938"/>
                <a:gd name="connsiteX2" fmla="*/ 258977 w 517954"/>
                <a:gd name="connsiteY2" fmla="*/ 281938 h 281938"/>
                <a:gd name="connsiteX3" fmla="*/ 517955 w 517954"/>
                <a:gd name="connsiteY3" fmla="*/ 141156 h 281938"/>
                <a:gd name="connsiteX4" fmla="*/ 258790 w 517954"/>
                <a:gd name="connsiteY4" fmla="*/ 0 h 28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7954" h="281938">
                  <a:moveTo>
                    <a:pt x="258790" y="0"/>
                  </a:moveTo>
                  <a:cubicBezTo>
                    <a:pt x="116100" y="0"/>
                    <a:pt x="0" y="63399"/>
                    <a:pt x="0" y="141156"/>
                  </a:cubicBezTo>
                  <a:cubicBezTo>
                    <a:pt x="0" y="218912"/>
                    <a:pt x="116100" y="281938"/>
                    <a:pt x="258977" y="281938"/>
                  </a:cubicBezTo>
                  <a:cubicBezTo>
                    <a:pt x="401855" y="281938"/>
                    <a:pt x="517955" y="218726"/>
                    <a:pt x="517955" y="141156"/>
                  </a:cubicBezTo>
                  <a:cubicBezTo>
                    <a:pt x="517768" y="63399"/>
                    <a:pt x="401668" y="0"/>
                    <a:pt x="258790" y="0"/>
                  </a:cubicBezTo>
                  <a:close/>
                </a:path>
              </a:pathLst>
            </a:custGeom>
            <a:solidFill>
              <a:srgbClr val="FFFFFF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ED1FD17A-BD59-634A-AE03-53C92AF85237}"/>
                </a:ext>
              </a:extLst>
            </p:cNvPr>
            <p:cNvSpPr/>
            <p:nvPr/>
          </p:nvSpPr>
          <p:spPr>
            <a:xfrm>
              <a:off x="8501063" y="4693072"/>
              <a:ext cx="530875" cy="294618"/>
            </a:xfrm>
            <a:custGeom>
              <a:avLst/>
              <a:gdLst>
                <a:gd name="connsiteX0" fmla="*/ 265344 w 530875"/>
                <a:gd name="connsiteY0" fmla="*/ 0 h 294618"/>
                <a:gd name="connsiteX1" fmla="*/ 530876 w 530875"/>
                <a:gd name="connsiteY1" fmla="*/ 147309 h 294618"/>
                <a:gd name="connsiteX2" fmla="*/ 265532 w 530875"/>
                <a:gd name="connsiteY2" fmla="*/ 294618 h 294618"/>
                <a:gd name="connsiteX3" fmla="*/ 0 w 530875"/>
                <a:gd name="connsiteY3" fmla="*/ 147309 h 294618"/>
                <a:gd name="connsiteX4" fmla="*/ 265344 w 530875"/>
                <a:gd name="connsiteY4" fmla="*/ 0 h 294618"/>
                <a:gd name="connsiteX5" fmla="*/ 265344 w 530875"/>
                <a:gd name="connsiteY5" fmla="*/ 13239 h 294618"/>
                <a:gd name="connsiteX6" fmla="*/ 13483 w 530875"/>
                <a:gd name="connsiteY6" fmla="*/ 147309 h 294618"/>
                <a:gd name="connsiteX7" fmla="*/ 265532 w 530875"/>
                <a:gd name="connsiteY7" fmla="*/ 281192 h 294618"/>
                <a:gd name="connsiteX8" fmla="*/ 517580 w 530875"/>
                <a:gd name="connsiteY8" fmla="*/ 147309 h 294618"/>
                <a:gd name="connsiteX9" fmla="*/ 265344 w 530875"/>
                <a:gd name="connsiteY9" fmla="*/ 13239 h 294618"/>
                <a:gd name="connsiteX10" fmla="*/ 218717 w 530875"/>
                <a:gd name="connsiteY10" fmla="*/ 161481 h 294618"/>
                <a:gd name="connsiteX11" fmla="*/ 166472 w 530875"/>
                <a:gd name="connsiteY11" fmla="*/ 161481 h 294618"/>
                <a:gd name="connsiteX12" fmla="*/ 185011 w 530875"/>
                <a:gd name="connsiteY12" fmla="*/ 180314 h 294618"/>
                <a:gd name="connsiteX13" fmla="*/ 199991 w 530875"/>
                <a:gd name="connsiteY13" fmla="*/ 171177 h 294618"/>
                <a:gd name="connsiteX14" fmla="*/ 217032 w 530875"/>
                <a:gd name="connsiteY14" fmla="*/ 171177 h 294618"/>
                <a:gd name="connsiteX15" fmla="*/ 184262 w 530875"/>
                <a:gd name="connsiteY15" fmla="*/ 193926 h 294618"/>
                <a:gd name="connsiteX16" fmla="*/ 148121 w 530875"/>
                <a:gd name="connsiteY16" fmla="*/ 157005 h 294618"/>
                <a:gd name="connsiteX17" fmla="*/ 184262 w 530875"/>
                <a:gd name="connsiteY17" fmla="*/ 119898 h 294618"/>
                <a:gd name="connsiteX18" fmla="*/ 218717 w 530875"/>
                <a:gd name="connsiteY18" fmla="*/ 161481 h 294618"/>
                <a:gd name="connsiteX19" fmla="*/ 183887 w 530875"/>
                <a:gd name="connsiteY19" fmla="*/ 132951 h 294618"/>
                <a:gd name="connsiteX20" fmla="*/ 166659 w 530875"/>
                <a:gd name="connsiteY20" fmla="*/ 149360 h 294618"/>
                <a:gd name="connsiteX21" fmla="*/ 200553 w 530875"/>
                <a:gd name="connsiteY21" fmla="*/ 149360 h 294618"/>
                <a:gd name="connsiteX22" fmla="*/ 183887 w 530875"/>
                <a:gd name="connsiteY22" fmla="*/ 132951 h 294618"/>
                <a:gd name="connsiteX23" fmla="*/ 444924 w 530875"/>
                <a:gd name="connsiteY23" fmla="*/ 161481 h 294618"/>
                <a:gd name="connsiteX24" fmla="*/ 392680 w 530875"/>
                <a:gd name="connsiteY24" fmla="*/ 161481 h 294618"/>
                <a:gd name="connsiteX25" fmla="*/ 411218 w 530875"/>
                <a:gd name="connsiteY25" fmla="*/ 180314 h 294618"/>
                <a:gd name="connsiteX26" fmla="*/ 426199 w 530875"/>
                <a:gd name="connsiteY26" fmla="*/ 171177 h 294618"/>
                <a:gd name="connsiteX27" fmla="*/ 443239 w 530875"/>
                <a:gd name="connsiteY27" fmla="*/ 171177 h 294618"/>
                <a:gd name="connsiteX28" fmla="*/ 410469 w 530875"/>
                <a:gd name="connsiteY28" fmla="*/ 193926 h 294618"/>
                <a:gd name="connsiteX29" fmla="*/ 374328 w 530875"/>
                <a:gd name="connsiteY29" fmla="*/ 157005 h 294618"/>
                <a:gd name="connsiteX30" fmla="*/ 410469 w 530875"/>
                <a:gd name="connsiteY30" fmla="*/ 119898 h 294618"/>
                <a:gd name="connsiteX31" fmla="*/ 444924 w 530875"/>
                <a:gd name="connsiteY31" fmla="*/ 161481 h 294618"/>
                <a:gd name="connsiteX32" fmla="*/ 410094 w 530875"/>
                <a:gd name="connsiteY32" fmla="*/ 132951 h 294618"/>
                <a:gd name="connsiteX33" fmla="*/ 392867 w 530875"/>
                <a:gd name="connsiteY33" fmla="*/ 149360 h 294618"/>
                <a:gd name="connsiteX34" fmla="*/ 426760 w 530875"/>
                <a:gd name="connsiteY34" fmla="*/ 149360 h 294618"/>
                <a:gd name="connsiteX35" fmla="*/ 410094 w 530875"/>
                <a:gd name="connsiteY35" fmla="*/ 132951 h 294618"/>
                <a:gd name="connsiteX36" fmla="*/ 56926 w 530875"/>
                <a:gd name="connsiteY36" fmla="*/ 191875 h 294618"/>
                <a:gd name="connsiteX37" fmla="*/ 76401 w 530875"/>
                <a:gd name="connsiteY37" fmla="*/ 191875 h 294618"/>
                <a:gd name="connsiteX38" fmla="*/ 76401 w 530875"/>
                <a:gd name="connsiteY38" fmla="*/ 150106 h 294618"/>
                <a:gd name="connsiteX39" fmla="*/ 118347 w 530875"/>
                <a:gd name="connsiteY39" fmla="*/ 150106 h 294618"/>
                <a:gd name="connsiteX40" fmla="*/ 118347 w 530875"/>
                <a:gd name="connsiteY40" fmla="*/ 192061 h 294618"/>
                <a:gd name="connsiteX41" fmla="*/ 137822 w 530875"/>
                <a:gd name="connsiteY41" fmla="*/ 192061 h 294618"/>
                <a:gd name="connsiteX42" fmla="*/ 137822 w 530875"/>
                <a:gd name="connsiteY42" fmla="*/ 94539 h 294618"/>
                <a:gd name="connsiteX43" fmla="*/ 118347 w 530875"/>
                <a:gd name="connsiteY43" fmla="*/ 94539 h 294618"/>
                <a:gd name="connsiteX44" fmla="*/ 118347 w 530875"/>
                <a:gd name="connsiteY44" fmla="*/ 134443 h 294618"/>
                <a:gd name="connsiteX45" fmla="*/ 76401 w 530875"/>
                <a:gd name="connsiteY45" fmla="*/ 134443 h 294618"/>
                <a:gd name="connsiteX46" fmla="*/ 76401 w 530875"/>
                <a:gd name="connsiteY46" fmla="*/ 94539 h 294618"/>
                <a:gd name="connsiteX47" fmla="*/ 56926 w 530875"/>
                <a:gd name="connsiteY47" fmla="*/ 94539 h 294618"/>
                <a:gd name="connsiteX48" fmla="*/ 56926 w 530875"/>
                <a:gd name="connsiteY48" fmla="*/ 191875 h 294618"/>
                <a:gd name="connsiteX49" fmla="*/ 229578 w 530875"/>
                <a:gd name="connsiteY49" fmla="*/ 191875 h 294618"/>
                <a:gd name="connsiteX50" fmla="*/ 247742 w 530875"/>
                <a:gd name="connsiteY50" fmla="*/ 191875 h 294618"/>
                <a:gd name="connsiteX51" fmla="*/ 247742 w 530875"/>
                <a:gd name="connsiteY51" fmla="*/ 153835 h 294618"/>
                <a:gd name="connsiteX52" fmla="*/ 263284 w 530875"/>
                <a:gd name="connsiteY52" fmla="*/ 133697 h 294618"/>
                <a:gd name="connsiteX53" fmla="*/ 276392 w 530875"/>
                <a:gd name="connsiteY53" fmla="*/ 151038 h 294618"/>
                <a:gd name="connsiteX54" fmla="*/ 276392 w 530875"/>
                <a:gd name="connsiteY54" fmla="*/ 191875 h 294618"/>
                <a:gd name="connsiteX55" fmla="*/ 294556 w 530875"/>
                <a:gd name="connsiteY55" fmla="*/ 191875 h 294618"/>
                <a:gd name="connsiteX56" fmla="*/ 294556 w 530875"/>
                <a:gd name="connsiteY56" fmla="*/ 148614 h 294618"/>
                <a:gd name="connsiteX57" fmla="*/ 268715 w 530875"/>
                <a:gd name="connsiteY57" fmla="*/ 119712 h 294618"/>
                <a:gd name="connsiteX58" fmla="*/ 247180 w 530875"/>
                <a:gd name="connsiteY58" fmla="*/ 131459 h 294618"/>
                <a:gd name="connsiteX59" fmla="*/ 246806 w 530875"/>
                <a:gd name="connsiteY59" fmla="*/ 131459 h 294618"/>
                <a:gd name="connsiteX60" fmla="*/ 246806 w 530875"/>
                <a:gd name="connsiteY60" fmla="*/ 121577 h 294618"/>
                <a:gd name="connsiteX61" fmla="*/ 229578 w 530875"/>
                <a:gd name="connsiteY61" fmla="*/ 121577 h 294618"/>
                <a:gd name="connsiteX62" fmla="*/ 229578 w 530875"/>
                <a:gd name="connsiteY62" fmla="*/ 191875 h 294618"/>
                <a:gd name="connsiteX63" fmla="*/ 310099 w 530875"/>
                <a:gd name="connsiteY63" fmla="*/ 191875 h 294618"/>
                <a:gd name="connsiteX64" fmla="*/ 328263 w 530875"/>
                <a:gd name="connsiteY64" fmla="*/ 191875 h 294618"/>
                <a:gd name="connsiteX65" fmla="*/ 328263 w 530875"/>
                <a:gd name="connsiteY65" fmla="*/ 153835 h 294618"/>
                <a:gd name="connsiteX66" fmla="*/ 355228 w 530875"/>
                <a:gd name="connsiteY66" fmla="*/ 191875 h 294618"/>
                <a:gd name="connsiteX67" fmla="*/ 377886 w 530875"/>
                <a:gd name="connsiteY67" fmla="*/ 191875 h 294618"/>
                <a:gd name="connsiteX68" fmla="*/ 348299 w 530875"/>
                <a:gd name="connsiteY68" fmla="*/ 152530 h 294618"/>
                <a:gd name="connsiteX69" fmla="*/ 374516 w 530875"/>
                <a:gd name="connsiteY69" fmla="*/ 121577 h 294618"/>
                <a:gd name="connsiteX70" fmla="*/ 352794 w 530875"/>
                <a:gd name="connsiteY70" fmla="*/ 121577 h 294618"/>
                <a:gd name="connsiteX71" fmla="*/ 328263 w 530875"/>
                <a:gd name="connsiteY71" fmla="*/ 151971 h 294618"/>
                <a:gd name="connsiteX72" fmla="*/ 328263 w 530875"/>
                <a:gd name="connsiteY72" fmla="*/ 94539 h 294618"/>
                <a:gd name="connsiteX73" fmla="*/ 310099 w 530875"/>
                <a:gd name="connsiteY73" fmla="*/ 94539 h 294618"/>
                <a:gd name="connsiteX74" fmla="*/ 310099 w 530875"/>
                <a:gd name="connsiteY74" fmla="*/ 191875 h 294618"/>
                <a:gd name="connsiteX75" fmla="*/ 455598 w 530875"/>
                <a:gd name="connsiteY75" fmla="*/ 191875 h 294618"/>
                <a:gd name="connsiteX76" fmla="*/ 473762 w 530875"/>
                <a:gd name="connsiteY76" fmla="*/ 191875 h 294618"/>
                <a:gd name="connsiteX77" fmla="*/ 473762 w 530875"/>
                <a:gd name="connsiteY77" fmla="*/ 94539 h 294618"/>
                <a:gd name="connsiteX78" fmla="*/ 455598 w 530875"/>
                <a:gd name="connsiteY78" fmla="*/ 94539 h 294618"/>
                <a:gd name="connsiteX79" fmla="*/ 455598 w 530875"/>
                <a:gd name="connsiteY79" fmla="*/ 191875 h 294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30875" h="294618">
                  <a:moveTo>
                    <a:pt x="265344" y="0"/>
                  </a:moveTo>
                  <a:cubicBezTo>
                    <a:pt x="411967" y="0"/>
                    <a:pt x="530876" y="66009"/>
                    <a:pt x="530876" y="147309"/>
                  </a:cubicBezTo>
                  <a:cubicBezTo>
                    <a:pt x="530876" y="228609"/>
                    <a:pt x="411967" y="294618"/>
                    <a:pt x="265532" y="294618"/>
                  </a:cubicBezTo>
                  <a:cubicBezTo>
                    <a:pt x="118909" y="294618"/>
                    <a:pt x="0" y="228609"/>
                    <a:pt x="0" y="147309"/>
                  </a:cubicBezTo>
                  <a:cubicBezTo>
                    <a:pt x="0" y="66009"/>
                    <a:pt x="118909" y="0"/>
                    <a:pt x="265344" y="0"/>
                  </a:cubicBezTo>
                  <a:close/>
                  <a:moveTo>
                    <a:pt x="265344" y="13239"/>
                  </a:moveTo>
                  <a:cubicBezTo>
                    <a:pt x="126399" y="13239"/>
                    <a:pt x="13483" y="73468"/>
                    <a:pt x="13483" y="147309"/>
                  </a:cubicBezTo>
                  <a:cubicBezTo>
                    <a:pt x="13483" y="221150"/>
                    <a:pt x="126399" y="281192"/>
                    <a:pt x="265532" y="281192"/>
                  </a:cubicBezTo>
                  <a:cubicBezTo>
                    <a:pt x="404664" y="281192"/>
                    <a:pt x="517580" y="221150"/>
                    <a:pt x="517580" y="147309"/>
                  </a:cubicBezTo>
                  <a:cubicBezTo>
                    <a:pt x="517393" y="73468"/>
                    <a:pt x="404477" y="13239"/>
                    <a:pt x="265344" y="13239"/>
                  </a:cubicBezTo>
                  <a:close/>
                  <a:moveTo>
                    <a:pt x="218717" y="161481"/>
                  </a:moveTo>
                  <a:lnTo>
                    <a:pt x="166472" y="161481"/>
                  </a:lnTo>
                  <a:cubicBezTo>
                    <a:pt x="167034" y="174347"/>
                    <a:pt x="174337" y="180314"/>
                    <a:pt x="185011" y="180314"/>
                  </a:cubicBezTo>
                  <a:cubicBezTo>
                    <a:pt x="193063" y="180314"/>
                    <a:pt x="198493" y="175838"/>
                    <a:pt x="199991" y="171177"/>
                  </a:cubicBezTo>
                  <a:lnTo>
                    <a:pt x="217032" y="171177"/>
                  </a:lnTo>
                  <a:cubicBezTo>
                    <a:pt x="212538" y="186654"/>
                    <a:pt x="199991" y="193926"/>
                    <a:pt x="184262" y="193926"/>
                  </a:cubicBezTo>
                  <a:cubicBezTo>
                    <a:pt x="161978" y="193926"/>
                    <a:pt x="148121" y="178635"/>
                    <a:pt x="148121" y="157005"/>
                  </a:cubicBezTo>
                  <a:cubicBezTo>
                    <a:pt x="148121" y="135935"/>
                    <a:pt x="162727" y="119898"/>
                    <a:pt x="184262" y="119898"/>
                  </a:cubicBezTo>
                  <a:cubicBezTo>
                    <a:pt x="208605" y="119712"/>
                    <a:pt x="220215" y="139850"/>
                    <a:pt x="218717" y="161481"/>
                  </a:cubicBezTo>
                  <a:close/>
                  <a:moveTo>
                    <a:pt x="183887" y="132951"/>
                  </a:moveTo>
                  <a:cubicBezTo>
                    <a:pt x="173026" y="132951"/>
                    <a:pt x="167408" y="140223"/>
                    <a:pt x="166659" y="149360"/>
                  </a:cubicBezTo>
                  <a:lnTo>
                    <a:pt x="200553" y="149360"/>
                  </a:lnTo>
                  <a:cubicBezTo>
                    <a:pt x="199242" y="139664"/>
                    <a:pt x="195123" y="132951"/>
                    <a:pt x="183887" y="132951"/>
                  </a:cubicBezTo>
                  <a:close/>
                  <a:moveTo>
                    <a:pt x="444924" y="161481"/>
                  </a:moveTo>
                  <a:lnTo>
                    <a:pt x="392680" y="161481"/>
                  </a:lnTo>
                  <a:cubicBezTo>
                    <a:pt x="393241" y="174347"/>
                    <a:pt x="400544" y="180314"/>
                    <a:pt x="411218" y="180314"/>
                  </a:cubicBezTo>
                  <a:cubicBezTo>
                    <a:pt x="419270" y="180314"/>
                    <a:pt x="424701" y="175838"/>
                    <a:pt x="426199" y="171177"/>
                  </a:cubicBezTo>
                  <a:lnTo>
                    <a:pt x="443239" y="171177"/>
                  </a:lnTo>
                  <a:cubicBezTo>
                    <a:pt x="438932" y="186654"/>
                    <a:pt x="426199" y="193926"/>
                    <a:pt x="410469" y="193926"/>
                  </a:cubicBezTo>
                  <a:cubicBezTo>
                    <a:pt x="388185" y="193926"/>
                    <a:pt x="374328" y="178635"/>
                    <a:pt x="374328" y="157005"/>
                  </a:cubicBezTo>
                  <a:cubicBezTo>
                    <a:pt x="374328" y="135935"/>
                    <a:pt x="388934" y="119898"/>
                    <a:pt x="410469" y="119898"/>
                  </a:cubicBezTo>
                  <a:cubicBezTo>
                    <a:pt x="434625" y="119712"/>
                    <a:pt x="446235" y="139850"/>
                    <a:pt x="444924" y="161481"/>
                  </a:cubicBezTo>
                  <a:close/>
                  <a:moveTo>
                    <a:pt x="410094" y="132951"/>
                  </a:moveTo>
                  <a:cubicBezTo>
                    <a:pt x="399234" y="132951"/>
                    <a:pt x="393616" y="140223"/>
                    <a:pt x="392867" y="149360"/>
                  </a:cubicBezTo>
                  <a:lnTo>
                    <a:pt x="426760" y="149360"/>
                  </a:lnTo>
                  <a:cubicBezTo>
                    <a:pt x="425450" y="139664"/>
                    <a:pt x="421330" y="132951"/>
                    <a:pt x="410094" y="132951"/>
                  </a:cubicBezTo>
                  <a:close/>
                  <a:moveTo>
                    <a:pt x="56926" y="191875"/>
                  </a:moveTo>
                  <a:lnTo>
                    <a:pt x="76401" y="191875"/>
                  </a:lnTo>
                  <a:lnTo>
                    <a:pt x="76401" y="150106"/>
                  </a:lnTo>
                  <a:lnTo>
                    <a:pt x="118347" y="150106"/>
                  </a:lnTo>
                  <a:lnTo>
                    <a:pt x="118347" y="192061"/>
                  </a:lnTo>
                  <a:lnTo>
                    <a:pt x="137822" y="192061"/>
                  </a:lnTo>
                  <a:lnTo>
                    <a:pt x="137822" y="94539"/>
                  </a:lnTo>
                  <a:lnTo>
                    <a:pt x="118347" y="94539"/>
                  </a:lnTo>
                  <a:lnTo>
                    <a:pt x="118347" y="134443"/>
                  </a:lnTo>
                  <a:lnTo>
                    <a:pt x="76401" y="134443"/>
                  </a:lnTo>
                  <a:lnTo>
                    <a:pt x="76401" y="94539"/>
                  </a:lnTo>
                  <a:lnTo>
                    <a:pt x="56926" y="94539"/>
                  </a:lnTo>
                  <a:lnTo>
                    <a:pt x="56926" y="191875"/>
                  </a:lnTo>
                  <a:close/>
                  <a:moveTo>
                    <a:pt x="229578" y="191875"/>
                  </a:moveTo>
                  <a:lnTo>
                    <a:pt x="247742" y="191875"/>
                  </a:lnTo>
                  <a:lnTo>
                    <a:pt x="247742" y="153835"/>
                  </a:lnTo>
                  <a:cubicBezTo>
                    <a:pt x="247742" y="139477"/>
                    <a:pt x="252798" y="133697"/>
                    <a:pt x="263284" y="133697"/>
                  </a:cubicBezTo>
                  <a:cubicBezTo>
                    <a:pt x="272273" y="133697"/>
                    <a:pt x="276392" y="139477"/>
                    <a:pt x="276392" y="151038"/>
                  </a:cubicBezTo>
                  <a:lnTo>
                    <a:pt x="276392" y="191875"/>
                  </a:lnTo>
                  <a:lnTo>
                    <a:pt x="294556" y="191875"/>
                  </a:lnTo>
                  <a:lnTo>
                    <a:pt x="294556" y="148614"/>
                  </a:lnTo>
                  <a:cubicBezTo>
                    <a:pt x="294556" y="131273"/>
                    <a:pt x="289313" y="119712"/>
                    <a:pt x="268715" y="119712"/>
                  </a:cubicBezTo>
                  <a:cubicBezTo>
                    <a:pt x="260476" y="119712"/>
                    <a:pt x="252049" y="123441"/>
                    <a:pt x="247180" y="131459"/>
                  </a:cubicBezTo>
                  <a:lnTo>
                    <a:pt x="246806" y="131459"/>
                  </a:lnTo>
                  <a:lnTo>
                    <a:pt x="246806" y="121577"/>
                  </a:lnTo>
                  <a:lnTo>
                    <a:pt x="229578" y="121577"/>
                  </a:lnTo>
                  <a:lnTo>
                    <a:pt x="229578" y="191875"/>
                  </a:lnTo>
                  <a:close/>
                  <a:moveTo>
                    <a:pt x="310099" y="191875"/>
                  </a:moveTo>
                  <a:lnTo>
                    <a:pt x="328263" y="191875"/>
                  </a:lnTo>
                  <a:lnTo>
                    <a:pt x="328263" y="153835"/>
                  </a:lnTo>
                  <a:lnTo>
                    <a:pt x="355228" y="191875"/>
                  </a:lnTo>
                  <a:lnTo>
                    <a:pt x="377886" y="191875"/>
                  </a:lnTo>
                  <a:lnTo>
                    <a:pt x="348299" y="152530"/>
                  </a:lnTo>
                  <a:lnTo>
                    <a:pt x="374516" y="121577"/>
                  </a:lnTo>
                  <a:lnTo>
                    <a:pt x="352794" y="121577"/>
                  </a:lnTo>
                  <a:lnTo>
                    <a:pt x="328263" y="151971"/>
                  </a:lnTo>
                  <a:lnTo>
                    <a:pt x="328263" y="94539"/>
                  </a:lnTo>
                  <a:lnTo>
                    <a:pt x="310099" y="94539"/>
                  </a:lnTo>
                  <a:lnTo>
                    <a:pt x="310099" y="191875"/>
                  </a:lnTo>
                  <a:close/>
                  <a:moveTo>
                    <a:pt x="455598" y="191875"/>
                  </a:moveTo>
                  <a:lnTo>
                    <a:pt x="473762" y="191875"/>
                  </a:lnTo>
                  <a:lnTo>
                    <a:pt x="473762" y="94539"/>
                  </a:lnTo>
                  <a:lnTo>
                    <a:pt x="455598" y="94539"/>
                  </a:lnTo>
                  <a:lnTo>
                    <a:pt x="455598" y="191875"/>
                  </a:lnTo>
                  <a:close/>
                </a:path>
              </a:pathLst>
            </a:custGeom>
            <a:solidFill>
              <a:srgbClr val="ED1C24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44702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25">
            <a:extLst>
              <a:ext uri="{FF2B5EF4-FFF2-40B4-BE49-F238E27FC236}">
                <a16:creationId xmlns:a16="http://schemas.microsoft.com/office/drawing/2014/main" id="{4BE47ADE-CF23-C54C-BE11-ED98DDD67F53}"/>
              </a:ext>
            </a:extLst>
          </p:cNvPr>
          <p:cNvSpPr/>
          <p:nvPr userDrawn="1"/>
        </p:nvSpPr>
        <p:spPr>
          <a:xfrm>
            <a:off x="0" y="0"/>
            <a:ext cx="9144000" cy="1733809"/>
          </a:xfrm>
          <a:prstGeom prst="rect">
            <a:avLst/>
          </a:prstGeom>
          <a:solidFill>
            <a:srgbClr val="E1000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59" tIns="34279" rIns="68559" bIns="3427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013"/>
          </a:p>
        </p:txBody>
      </p:sp>
      <p:sp>
        <p:nvSpPr>
          <p:cNvPr id="12" name="Gleichschenkliges Dreieck 26">
            <a:extLst>
              <a:ext uri="{FF2B5EF4-FFF2-40B4-BE49-F238E27FC236}">
                <a16:creationId xmlns:a16="http://schemas.microsoft.com/office/drawing/2014/main" id="{07E4EE0E-1F46-6840-8699-E98AED9B483A}"/>
              </a:ext>
            </a:extLst>
          </p:cNvPr>
          <p:cNvSpPr/>
          <p:nvPr/>
        </p:nvSpPr>
        <p:spPr>
          <a:xfrm rot="5400000">
            <a:off x="-313179" y="1418810"/>
            <a:ext cx="1236995" cy="615429"/>
          </a:xfrm>
          <a:prstGeom prst="triangle">
            <a:avLst>
              <a:gd name="adj" fmla="val 50244"/>
            </a:avLst>
          </a:prstGeom>
          <a:solidFill>
            <a:srgbClr val="C3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13"/>
          </a:p>
        </p:txBody>
      </p:sp>
      <p:sp>
        <p:nvSpPr>
          <p:cNvPr id="13" name="Gleichschenkliges Dreieck 8">
            <a:extLst>
              <a:ext uri="{FF2B5EF4-FFF2-40B4-BE49-F238E27FC236}">
                <a16:creationId xmlns:a16="http://schemas.microsoft.com/office/drawing/2014/main" id="{055A6BEB-B24B-AE40-BA26-1C02D5675F55}"/>
              </a:ext>
            </a:extLst>
          </p:cNvPr>
          <p:cNvSpPr/>
          <p:nvPr/>
        </p:nvSpPr>
        <p:spPr>
          <a:xfrm rot="16200000" flipV="1">
            <a:off x="-3222" y="1729625"/>
            <a:ext cx="616224" cy="614570"/>
          </a:xfrm>
          <a:custGeom>
            <a:avLst/>
            <a:gdLst>
              <a:gd name="connsiteX0" fmla="*/ 0 w 6284026"/>
              <a:gd name="connsiteY0" fmla="*/ 2895600 h 2895600"/>
              <a:gd name="connsiteX1" fmla="*/ 3052026 w 6284026"/>
              <a:gd name="connsiteY1" fmla="*/ 0 h 2895600"/>
              <a:gd name="connsiteX2" fmla="*/ 6284026 w 6284026"/>
              <a:gd name="connsiteY2" fmla="*/ 2895600 h 2895600"/>
              <a:gd name="connsiteX3" fmla="*/ 0 w 6284026"/>
              <a:gd name="connsiteY3" fmla="*/ 2895600 h 2895600"/>
              <a:gd name="connsiteX0" fmla="*/ 0 w 3064576"/>
              <a:gd name="connsiteY0" fmla="*/ 2895600 h 2895600"/>
              <a:gd name="connsiteX1" fmla="*/ 3052026 w 3064576"/>
              <a:gd name="connsiteY1" fmla="*/ 0 h 2895600"/>
              <a:gd name="connsiteX2" fmla="*/ 3064576 w 3064576"/>
              <a:gd name="connsiteY2" fmla="*/ 2895600 h 2895600"/>
              <a:gd name="connsiteX3" fmla="*/ 0 w 3064576"/>
              <a:gd name="connsiteY3" fmla="*/ 2895600 h 2895600"/>
              <a:gd name="connsiteX0" fmla="*/ 0 w 3064576"/>
              <a:gd name="connsiteY0" fmla="*/ 2899640 h 2899640"/>
              <a:gd name="connsiteX1" fmla="*/ 3056127 w 3064576"/>
              <a:gd name="connsiteY1" fmla="*/ 0 h 2899640"/>
              <a:gd name="connsiteX2" fmla="*/ 3064576 w 3064576"/>
              <a:gd name="connsiteY2" fmla="*/ 2899640 h 2899640"/>
              <a:gd name="connsiteX3" fmla="*/ 0 w 3064576"/>
              <a:gd name="connsiteY3" fmla="*/ 2899640 h 2899640"/>
              <a:gd name="connsiteX0" fmla="*/ 0 w 3065564"/>
              <a:gd name="connsiteY0" fmla="*/ 2891556 h 2891556"/>
              <a:gd name="connsiteX1" fmla="*/ 3064327 w 3065564"/>
              <a:gd name="connsiteY1" fmla="*/ 1 h 2891556"/>
              <a:gd name="connsiteX2" fmla="*/ 3064576 w 3065564"/>
              <a:gd name="connsiteY2" fmla="*/ 2891556 h 2891556"/>
              <a:gd name="connsiteX3" fmla="*/ 0 w 3065564"/>
              <a:gd name="connsiteY3" fmla="*/ 2891556 h 2891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65564" h="2891556">
                <a:moveTo>
                  <a:pt x="0" y="2891556"/>
                </a:moveTo>
                <a:lnTo>
                  <a:pt x="3064327" y="1"/>
                </a:lnTo>
                <a:cubicBezTo>
                  <a:pt x="3068510" y="965201"/>
                  <a:pt x="3060393" y="1926356"/>
                  <a:pt x="3064576" y="2891556"/>
                </a:cubicBezTo>
                <a:lnTo>
                  <a:pt x="0" y="2891556"/>
                </a:lnTo>
                <a:close/>
              </a:path>
            </a:pathLst>
          </a:custGeom>
          <a:solidFill>
            <a:srgbClr val="AF0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13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B98C0C12-F2CA-2E4D-89DC-0046C9EF3C3D}"/>
              </a:ext>
            </a:extLst>
          </p:cNvPr>
          <p:cNvSpPr>
            <a:spLocks noGrp="1" noChangeArrowheads="1"/>
          </p:cNvSpPr>
          <p:nvPr userDrawn="1">
            <p:ph type="ctrTitle" hasCustomPrompt="1"/>
          </p:nvPr>
        </p:nvSpPr>
        <p:spPr>
          <a:xfrm>
            <a:off x="755650" y="549570"/>
            <a:ext cx="7632700" cy="611879"/>
          </a:xfrm>
        </p:spPr>
        <p:txBody>
          <a:bodyPr anchor="b"/>
          <a:lstStyle>
            <a:lvl1pPr algn="l">
              <a:lnSpc>
                <a:spcPct val="75000"/>
              </a:lnSpc>
              <a:defRPr sz="3199" b="0" i="0" cap="all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3983202-D599-CF4F-BFFE-4BD5D7E24A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52400" y="4776069"/>
            <a:ext cx="3548294" cy="1212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defRPr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l">
              <a:defRPr/>
            </a:pPr>
            <a:endParaRPr lang="en-US" dirty="0"/>
          </a:p>
        </p:txBody>
      </p:sp>
      <p:sp>
        <p:nvSpPr>
          <p:cNvPr id="23" name="Slide Number Placeholder 1">
            <a:extLst>
              <a:ext uri="{FF2B5EF4-FFF2-40B4-BE49-F238E27FC236}">
                <a16:creationId xmlns:a16="http://schemas.microsoft.com/office/drawing/2014/main" id="{8037812F-9476-EC42-B01A-8D614D6A2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r">
              <a:defRPr lang="de-DE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D3921A94-2C06-EF44-A870-A48BF422ADB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69898041-F0BA-AA43-AF93-BD28523A7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65180" y="4767977"/>
            <a:ext cx="1267774" cy="1253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de-DE"/>
          </a:p>
        </p:txBody>
      </p:sp>
      <p:grpSp>
        <p:nvGrpSpPr>
          <p:cNvPr id="9" name="Picture 10">
            <a:extLst>
              <a:ext uri="{FF2B5EF4-FFF2-40B4-BE49-F238E27FC236}">
                <a16:creationId xmlns:a16="http://schemas.microsoft.com/office/drawing/2014/main" id="{218F85CF-76EE-6B45-8F70-BDBA45467D07}"/>
              </a:ext>
            </a:extLst>
          </p:cNvPr>
          <p:cNvGrpSpPr/>
          <p:nvPr userDrawn="1"/>
        </p:nvGrpSpPr>
        <p:grpSpPr>
          <a:xfrm>
            <a:off x="8501063" y="4693072"/>
            <a:ext cx="531812" cy="294618"/>
            <a:chOff x="8501063" y="4693072"/>
            <a:chExt cx="531812" cy="294618"/>
          </a:xfrm>
          <a:noFill/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46A0C26-D0E6-EE48-B8E5-623B75860B92}"/>
                </a:ext>
              </a:extLst>
            </p:cNvPr>
            <p:cNvSpPr/>
            <p:nvPr/>
          </p:nvSpPr>
          <p:spPr>
            <a:xfrm>
              <a:off x="8507617" y="4699411"/>
              <a:ext cx="517954" cy="281938"/>
            </a:xfrm>
            <a:custGeom>
              <a:avLst/>
              <a:gdLst>
                <a:gd name="connsiteX0" fmla="*/ 258790 w 517954"/>
                <a:gd name="connsiteY0" fmla="*/ 0 h 281938"/>
                <a:gd name="connsiteX1" fmla="*/ 0 w 517954"/>
                <a:gd name="connsiteY1" fmla="*/ 141156 h 281938"/>
                <a:gd name="connsiteX2" fmla="*/ 258977 w 517954"/>
                <a:gd name="connsiteY2" fmla="*/ 281938 h 281938"/>
                <a:gd name="connsiteX3" fmla="*/ 517955 w 517954"/>
                <a:gd name="connsiteY3" fmla="*/ 141156 h 281938"/>
                <a:gd name="connsiteX4" fmla="*/ 258790 w 517954"/>
                <a:gd name="connsiteY4" fmla="*/ 0 h 28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7954" h="281938">
                  <a:moveTo>
                    <a:pt x="258790" y="0"/>
                  </a:moveTo>
                  <a:cubicBezTo>
                    <a:pt x="116100" y="0"/>
                    <a:pt x="0" y="63399"/>
                    <a:pt x="0" y="141156"/>
                  </a:cubicBezTo>
                  <a:cubicBezTo>
                    <a:pt x="0" y="218912"/>
                    <a:pt x="116100" y="281938"/>
                    <a:pt x="258977" y="281938"/>
                  </a:cubicBezTo>
                  <a:cubicBezTo>
                    <a:pt x="401855" y="281938"/>
                    <a:pt x="517955" y="218726"/>
                    <a:pt x="517955" y="141156"/>
                  </a:cubicBezTo>
                  <a:cubicBezTo>
                    <a:pt x="517768" y="63399"/>
                    <a:pt x="401668" y="0"/>
                    <a:pt x="258790" y="0"/>
                  </a:cubicBezTo>
                  <a:close/>
                </a:path>
              </a:pathLst>
            </a:custGeom>
            <a:solidFill>
              <a:srgbClr val="FFFFFF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EA8F5964-FEC7-084A-9A11-EBE9FB5A0AF1}"/>
                </a:ext>
              </a:extLst>
            </p:cNvPr>
            <p:cNvSpPr/>
            <p:nvPr/>
          </p:nvSpPr>
          <p:spPr>
            <a:xfrm>
              <a:off x="8501063" y="4693072"/>
              <a:ext cx="530875" cy="294618"/>
            </a:xfrm>
            <a:custGeom>
              <a:avLst/>
              <a:gdLst>
                <a:gd name="connsiteX0" fmla="*/ 265344 w 530875"/>
                <a:gd name="connsiteY0" fmla="*/ 0 h 294618"/>
                <a:gd name="connsiteX1" fmla="*/ 530876 w 530875"/>
                <a:gd name="connsiteY1" fmla="*/ 147309 h 294618"/>
                <a:gd name="connsiteX2" fmla="*/ 265532 w 530875"/>
                <a:gd name="connsiteY2" fmla="*/ 294618 h 294618"/>
                <a:gd name="connsiteX3" fmla="*/ 0 w 530875"/>
                <a:gd name="connsiteY3" fmla="*/ 147309 h 294618"/>
                <a:gd name="connsiteX4" fmla="*/ 265344 w 530875"/>
                <a:gd name="connsiteY4" fmla="*/ 0 h 294618"/>
                <a:gd name="connsiteX5" fmla="*/ 265344 w 530875"/>
                <a:gd name="connsiteY5" fmla="*/ 13239 h 294618"/>
                <a:gd name="connsiteX6" fmla="*/ 13483 w 530875"/>
                <a:gd name="connsiteY6" fmla="*/ 147309 h 294618"/>
                <a:gd name="connsiteX7" fmla="*/ 265532 w 530875"/>
                <a:gd name="connsiteY7" fmla="*/ 281192 h 294618"/>
                <a:gd name="connsiteX8" fmla="*/ 517580 w 530875"/>
                <a:gd name="connsiteY8" fmla="*/ 147309 h 294618"/>
                <a:gd name="connsiteX9" fmla="*/ 265344 w 530875"/>
                <a:gd name="connsiteY9" fmla="*/ 13239 h 294618"/>
                <a:gd name="connsiteX10" fmla="*/ 218717 w 530875"/>
                <a:gd name="connsiteY10" fmla="*/ 161481 h 294618"/>
                <a:gd name="connsiteX11" fmla="*/ 166472 w 530875"/>
                <a:gd name="connsiteY11" fmla="*/ 161481 h 294618"/>
                <a:gd name="connsiteX12" fmla="*/ 185011 w 530875"/>
                <a:gd name="connsiteY12" fmla="*/ 180314 h 294618"/>
                <a:gd name="connsiteX13" fmla="*/ 199991 w 530875"/>
                <a:gd name="connsiteY13" fmla="*/ 171177 h 294618"/>
                <a:gd name="connsiteX14" fmla="*/ 217032 w 530875"/>
                <a:gd name="connsiteY14" fmla="*/ 171177 h 294618"/>
                <a:gd name="connsiteX15" fmla="*/ 184262 w 530875"/>
                <a:gd name="connsiteY15" fmla="*/ 193926 h 294618"/>
                <a:gd name="connsiteX16" fmla="*/ 148121 w 530875"/>
                <a:gd name="connsiteY16" fmla="*/ 157005 h 294618"/>
                <a:gd name="connsiteX17" fmla="*/ 184262 w 530875"/>
                <a:gd name="connsiteY17" fmla="*/ 119898 h 294618"/>
                <a:gd name="connsiteX18" fmla="*/ 218717 w 530875"/>
                <a:gd name="connsiteY18" fmla="*/ 161481 h 294618"/>
                <a:gd name="connsiteX19" fmla="*/ 183887 w 530875"/>
                <a:gd name="connsiteY19" fmla="*/ 132951 h 294618"/>
                <a:gd name="connsiteX20" fmla="*/ 166659 w 530875"/>
                <a:gd name="connsiteY20" fmla="*/ 149360 h 294618"/>
                <a:gd name="connsiteX21" fmla="*/ 200553 w 530875"/>
                <a:gd name="connsiteY21" fmla="*/ 149360 h 294618"/>
                <a:gd name="connsiteX22" fmla="*/ 183887 w 530875"/>
                <a:gd name="connsiteY22" fmla="*/ 132951 h 294618"/>
                <a:gd name="connsiteX23" fmla="*/ 444924 w 530875"/>
                <a:gd name="connsiteY23" fmla="*/ 161481 h 294618"/>
                <a:gd name="connsiteX24" fmla="*/ 392680 w 530875"/>
                <a:gd name="connsiteY24" fmla="*/ 161481 h 294618"/>
                <a:gd name="connsiteX25" fmla="*/ 411218 w 530875"/>
                <a:gd name="connsiteY25" fmla="*/ 180314 h 294618"/>
                <a:gd name="connsiteX26" fmla="*/ 426199 w 530875"/>
                <a:gd name="connsiteY26" fmla="*/ 171177 h 294618"/>
                <a:gd name="connsiteX27" fmla="*/ 443239 w 530875"/>
                <a:gd name="connsiteY27" fmla="*/ 171177 h 294618"/>
                <a:gd name="connsiteX28" fmla="*/ 410469 w 530875"/>
                <a:gd name="connsiteY28" fmla="*/ 193926 h 294618"/>
                <a:gd name="connsiteX29" fmla="*/ 374328 w 530875"/>
                <a:gd name="connsiteY29" fmla="*/ 157005 h 294618"/>
                <a:gd name="connsiteX30" fmla="*/ 410469 w 530875"/>
                <a:gd name="connsiteY30" fmla="*/ 119898 h 294618"/>
                <a:gd name="connsiteX31" fmla="*/ 444924 w 530875"/>
                <a:gd name="connsiteY31" fmla="*/ 161481 h 294618"/>
                <a:gd name="connsiteX32" fmla="*/ 410094 w 530875"/>
                <a:gd name="connsiteY32" fmla="*/ 132951 h 294618"/>
                <a:gd name="connsiteX33" fmla="*/ 392867 w 530875"/>
                <a:gd name="connsiteY33" fmla="*/ 149360 h 294618"/>
                <a:gd name="connsiteX34" fmla="*/ 426760 w 530875"/>
                <a:gd name="connsiteY34" fmla="*/ 149360 h 294618"/>
                <a:gd name="connsiteX35" fmla="*/ 410094 w 530875"/>
                <a:gd name="connsiteY35" fmla="*/ 132951 h 294618"/>
                <a:gd name="connsiteX36" fmla="*/ 56926 w 530875"/>
                <a:gd name="connsiteY36" fmla="*/ 191875 h 294618"/>
                <a:gd name="connsiteX37" fmla="*/ 76401 w 530875"/>
                <a:gd name="connsiteY37" fmla="*/ 191875 h 294618"/>
                <a:gd name="connsiteX38" fmla="*/ 76401 w 530875"/>
                <a:gd name="connsiteY38" fmla="*/ 150106 h 294618"/>
                <a:gd name="connsiteX39" fmla="*/ 118347 w 530875"/>
                <a:gd name="connsiteY39" fmla="*/ 150106 h 294618"/>
                <a:gd name="connsiteX40" fmla="*/ 118347 w 530875"/>
                <a:gd name="connsiteY40" fmla="*/ 192061 h 294618"/>
                <a:gd name="connsiteX41" fmla="*/ 137822 w 530875"/>
                <a:gd name="connsiteY41" fmla="*/ 192061 h 294618"/>
                <a:gd name="connsiteX42" fmla="*/ 137822 w 530875"/>
                <a:gd name="connsiteY42" fmla="*/ 94539 h 294618"/>
                <a:gd name="connsiteX43" fmla="*/ 118347 w 530875"/>
                <a:gd name="connsiteY43" fmla="*/ 94539 h 294618"/>
                <a:gd name="connsiteX44" fmla="*/ 118347 w 530875"/>
                <a:gd name="connsiteY44" fmla="*/ 134443 h 294618"/>
                <a:gd name="connsiteX45" fmla="*/ 76401 w 530875"/>
                <a:gd name="connsiteY45" fmla="*/ 134443 h 294618"/>
                <a:gd name="connsiteX46" fmla="*/ 76401 w 530875"/>
                <a:gd name="connsiteY46" fmla="*/ 94539 h 294618"/>
                <a:gd name="connsiteX47" fmla="*/ 56926 w 530875"/>
                <a:gd name="connsiteY47" fmla="*/ 94539 h 294618"/>
                <a:gd name="connsiteX48" fmla="*/ 56926 w 530875"/>
                <a:gd name="connsiteY48" fmla="*/ 191875 h 294618"/>
                <a:gd name="connsiteX49" fmla="*/ 229578 w 530875"/>
                <a:gd name="connsiteY49" fmla="*/ 191875 h 294618"/>
                <a:gd name="connsiteX50" fmla="*/ 247742 w 530875"/>
                <a:gd name="connsiteY50" fmla="*/ 191875 h 294618"/>
                <a:gd name="connsiteX51" fmla="*/ 247742 w 530875"/>
                <a:gd name="connsiteY51" fmla="*/ 153835 h 294618"/>
                <a:gd name="connsiteX52" fmla="*/ 263284 w 530875"/>
                <a:gd name="connsiteY52" fmla="*/ 133697 h 294618"/>
                <a:gd name="connsiteX53" fmla="*/ 276392 w 530875"/>
                <a:gd name="connsiteY53" fmla="*/ 151038 h 294618"/>
                <a:gd name="connsiteX54" fmla="*/ 276392 w 530875"/>
                <a:gd name="connsiteY54" fmla="*/ 191875 h 294618"/>
                <a:gd name="connsiteX55" fmla="*/ 294556 w 530875"/>
                <a:gd name="connsiteY55" fmla="*/ 191875 h 294618"/>
                <a:gd name="connsiteX56" fmla="*/ 294556 w 530875"/>
                <a:gd name="connsiteY56" fmla="*/ 148614 h 294618"/>
                <a:gd name="connsiteX57" fmla="*/ 268715 w 530875"/>
                <a:gd name="connsiteY57" fmla="*/ 119712 h 294618"/>
                <a:gd name="connsiteX58" fmla="*/ 247180 w 530875"/>
                <a:gd name="connsiteY58" fmla="*/ 131459 h 294618"/>
                <a:gd name="connsiteX59" fmla="*/ 246806 w 530875"/>
                <a:gd name="connsiteY59" fmla="*/ 131459 h 294618"/>
                <a:gd name="connsiteX60" fmla="*/ 246806 w 530875"/>
                <a:gd name="connsiteY60" fmla="*/ 121577 h 294618"/>
                <a:gd name="connsiteX61" fmla="*/ 229578 w 530875"/>
                <a:gd name="connsiteY61" fmla="*/ 121577 h 294618"/>
                <a:gd name="connsiteX62" fmla="*/ 229578 w 530875"/>
                <a:gd name="connsiteY62" fmla="*/ 191875 h 294618"/>
                <a:gd name="connsiteX63" fmla="*/ 310099 w 530875"/>
                <a:gd name="connsiteY63" fmla="*/ 191875 h 294618"/>
                <a:gd name="connsiteX64" fmla="*/ 328263 w 530875"/>
                <a:gd name="connsiteY64" fmla="*/ 191875 h 294618"/>
                <a:gd name="connsiteX65" fmla="*/ 328263 w 530875"/>
                <a:gd name="connsiteY65" fmla="*/ 153835 h 294618"/>
                <a:gd name="connsiteX66" fmla="*/ 355228 w 530875"/>
                <a:gd name="connsiteY66" fmla="*/ 191875 h 294618"/>
                <a:gd name="connsiteX67" fmla="*/ 377886 w 530875"/>
                <a:gd name="connsiteY67" fmla="*/ 191875 h 294618"/>
                <a:gd name="connsiteX68" fmla="*/ 348299 w 530875"/>
                <a:gd name="connsiteY68" fmla="*/ 152530 h 294618"/>
                <a:gd name="connsiteX69" fmla="*/ 374516 w 530875"/>
                <a:gd name="connsiteY69" fmla="*/ 121577 h 294618"/>
                <a:gd name="connsiteX70" fmla="*/ 352794 w 530875"/>
                <a:gd name="connsiteY70" fmla="*/ 121577 h 294618"/>
                <a:gd name="connsiteX71" fmla="*/ 328263 w 530875"/>
                <a:gd name="connsiteY71" fmla="*/ 151971 h 294618"/>
                <a:gd name="connsiteX72" fmla="*/ 328263 w 530875"/>
                <a:gd name="connsiteY72" fmla="*/ 94539 h 294618"/>
                <a:gd name="connsiteX73" fmla="*/ 310099 w 530875"/>
                <a:gd name="connsiteY73" fmla="*/ 94539 h 294618"/>
                <a:gd name="connsiteX74" fmla="*/ 310099 w 530875"/>
                <a:gd name="connsiteY74" fmla="*/ 191875 h 294618"/>
                <a:gd name="connsiteX75" fmla="*/ 455598 w 530875"/>
                <a:gd name="connsiteY75" fmla="*/ 191875 h 294618"/>
                <a:gd name="connsiteX76" fmla="*/ 473762 w 530875"/>
                <a:gd name="connsiteY76" fmla="*/ 191875 h 294618"/>
                <a:gd name="connsiteX77" fmla="*/ 473762 w 530875"/>
                <a:gd name="connsiteY77" fmla="*/ 94539 h 294618"/>
                <a:gd name="connsiteX78" fmla="*/ 455598 w 530875"/>
                <a:gd name="connsiteY78" fmla="*/ 94539 h 294618"/>
                <a:gd name="connsiteX79" fmla="*/ 455598 w 530875"/>
                <a:gd name="connsiteY79" fmla="*/ 191875 h 294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30875" h="294618">
                  <a:moveTo>
                    <a:pt x="265344" y="0"/>
                  </a:moveTo>
                  <a:cubicBezTo>
                    <a:pt x="411967" y="0"/>
                    <a:pt x="530876" y="66009"/>
                    <a:pt x="530876" y="147309"/>
                  </a:cubicBezTo>
                  <a:cubicBezTo>
                    <a:pt x="530876" y="228609"/>
                    <a:pt x="411967" y="294618"/>
                    <a:pt x="265532" y="294618"/>
                  </a:cubicBezTo>
                  <a:cubicBezTo>
                    <a:pt x="118909" y="294618"/>
                    <a:pt x="0" y="228609"/>
                    <a:pt x="0" y="147309"/>
                  </a:cubicBezTo>
                  <a:cubicBezTo>
                    <a:pt x="0" y="66009"/>
                    <a:pt x="118909" y="0"/>
                    <a:pt x="265344" y="0"/>
                  </a:cubicBezTo>
                  <a:close/>
                  <a:moveTo>
                    <a:pt x="265344" y="13239"/>
                  </a:moveTo>
                  <a:cubicBezTo>
                    <a:pt x="126399" y="13239"/>
                    <a:pt x="13483" y="73468"/>
                    <a:pt x="13483" y="147309"/>
                  </a:cubicBezTo>
                  <a:cubicBezTo>
                    <a:pt x="13483" y="221150"/>
                    <a:pt x="126399" y="281192"/>
                    <a:pt x="265532" y="281192"/>
                  </a:cubicBezTo>
                  <a:cubicBezTo>
                    <a:pt x="404664" y="281192"/>
                    <a:pt x="517580" y="221150"/>
                    <a:pt x="517580" y="147309"/>
                  </a:cubicBezTo>
                  <a:cubicBezTo>
                    <a:pt x="517393" y="73468"/>
                    <a:pt x="404477" y="13239"/>
                    <a:pt x="265344" y="13239"/>
                  </a:cubicBezTo>
                  <a:close/>
                  <a:moveTo>
                    <a:pt x="218717" y="161481"/>
                  </a:moveTo>
                  <a:lnTo>
                    <a:pt x="166472" y="161481"/>
                  </a:lnTo>
                  <a:cubicBezTo>
                    <a:pt x="167034" y="174347"/>
                    <a:pt x="174337" y="180314"/>
                    <a:pt x="185011" y="180314"/>
                  </a:cubicBezTo>
                  <a:cubicBezTo>
                    <a:pt x="193063" y="180314"/>
                    <a:pt x="198493" y="175838"/>
                    <a:pt x="199991" y="171177"/>
                  </a:cubicBezTo>
                  <a:lnTo>
                    <a:pt x="217032" y="171177"/>
                  </a:lnTo>
                  <a:cubicBezTo>
                    <a:pt x="212538" y="186654"/>
                    <a:pt x="199991" y="193926"/>
                    <a:pt x="184262" y="193926"/>
                  </a:cubicBezTo>
                  <a:cubicBezTo>
                    <a:pt x="161978" y="193926"/>
                    <a:pt x="148121" y="178635"/>
                    <a:pt x="148121" y="157005"/>
                  </a:cubicBezTo>
                  <a:cubicBezTo>
                    <a:pt x="148121" y="135935"/>
                    <a:pt x="162727" y="119898"/>
                    <a:pt x="184262" y="119898"/>
                  </a:cubicBezTo>
                  <a:cubicBezTo>
                    <a:pt x="208605" y="119712"/>
                    <a:pt x="220215" y="139850"/>
                    <a:pt x="218717" y="161481"/>
                  </a:cubicBezTo>
                  <a:close/>
                  <a:moveTo>
                    <a:pt x="183887" y="132951"/>
                  </a:moveTo>
                  <a:cubicBezTo>
                    <a:pt x="173026" y="132951"/>
                    <a:pt x="167408" y="140223"/>
                    <a:pt x="166659" y="149360"/>
                  </a:cubicBezTo>
                  <a:lnTo>
                    <a:pt x="200553" y="149360"/>
                  </a:lnTo>
                  <a:cubicBezTo>
                    <a:pt x="199242" y="139664"/>
                    <a:pt x="195123" y="132951"/>
                    <a:pt x="183887" y="132951"/>
                  </a:cubicBezTo>
                  <a:close/>
                  <a:moveTo>
                    <a:pt x="444924" y="161481"/>
                  </a:moveTo>
                  <a:lnTo>
                    <a:pt x="392680" y="161481"/>
                  </a:lnTo>
                  <a:cubicBezTo>
                    <a:pt x="393241" y="174347"/>
                    <a:pt x="400544" y="180314"/>
                    <a:pt x="411218" y="180314"/>
                  </a:cubicBezTo>
                  <a:cubicBezTo>
                    <a:pt x="419270" y="180314"/>
                    <a:pt x="424701" y="175838"/>
                    <a:pt x="426199" y="171177"/>
                  </a:cubicBezTo>
                  <a:lnTo>
                    <a:pt x="443239" y="171177"/>
                  </a:lnTo>
                  <a:cubicBezTo>
                    <a:pt x="438932" y="186654"/>
                    <a:pt x="426199" y="193926"/>
                    <a:pt x="410469" y="193926"/>
                  </a:cubicBezTo>
                  <a:cubicBezTo>
                    <a:pt x="388185" y="193926"/>
                    <a:pt x="374328" y="178635"/>
                    <a:pt x="374328" y="157005"/>
                  </a:cubicBezTo>
                  <a:cubicBezTo>
                    <a:pt x="374328" y="135935"/>
                    <a:pt x="388934" y="119898"/>
                    <a:pt x="410469" y="119898"/>
                  </a:cubicBezTo>
                  <a:cubicBezTo>
                    <a:pt x="434625" y="119712"/>
                    <a:pt x="446235" y="139850"/>
                    <a:pt x="444924" y="161481"/>
                  </a:cubicBezTo>
                  <a:close/>
                  <a:moveTo>
                    <a:pt x="410094" y="132951"/>
                  </a:moveTo>
                  <a:cubicBezTo>
                    <a:pt x="399234" y="132951"/>
                    <a:pt x="393616" y="140223"/>
                    <a:pt x="392867" y="149360"/>
                  </a:cubicBezTo>
                  <a:lnTo>
                    <a:pt x="426760" y="149360"/>
                  </a:lnTo>
                  <a:cubicBezTo>
                    <a:pt x="425450" y="139664"/>
                    <a:pt x="421330" y="132951"/>
                    <a:pt x="410094" y="132951"/>
                  </a:cubicBezTo>
                  <a:close/>
                  <a:moveTo>
                    <a:pt x="56926" y="191875"/>
                  </a:moveTo>
                  <a:lnTo>
                    <a:pt x="76401" y="191875"/>
                  </a:lnTo>
                  <a:lnTo>
                    <a:pt x="76401" y="150106"/>
                  </a:lnTo>
                  <a:lnTo>
                    <a:pt x="118347" y="150106"/>
                  </a:lnTo>
                  <a:lnTo>
                    <a:pt x="118347" y="192061"/>
                  </a:lnTo>
                  <a:lnTo>
                    <a:pt x="137822" y="192061"/>
                  </a:lnTo>
                  <a:lnTo>
                    <a:pt x="137822" y="94539"/>
                  </a:lnTo>
                  <a:lnTo>
                    <a:pt x="118347" y="94539"/>
                  </a:lnTo>
                  <a:lnTo>
                    <a:pt x="118347" y="134443"/>
                  </a:lnTo>
                  <a:lnTo>
                    <a:pt x="76401" y="134443"/>
                  </a:lnTo>
                  <a:lnTo>
                    <a:pt x="76401" y="94539"/>
                  </a:lnTo>
                  <a:lnTo>
                    <a:pt x="56926" y="94539"/>
                  </a:lnTo>
                  <a:lnTo>
                    <a:pt x="56926" y="191875"/>
                  </a:lnTo>
                  <a:close/>
                  <a:moveTo>
                    <a:pt x="229578" y="191875"/>
                  </a:moveTo>
                  <a:lnTo>
                    <a:pt x="247742" y="191875"/>
                  </a:lnTo>
                  <a:lnTo>
                    <a:pt x="247742" y="153835"/>
                  </a:lnTo>
                  <a:cubicBezTo>
                    <a:pt x="247742" y="139477"/>
                    <a:pt x="252798" y="133697"/>
                    <a:pt x="263284" y="133697"/>
                  </a:cubicBezTo>
                  <a:cubicBezTo>
                    <a:pt x="272273" y="133697"/>
                    <a:pt x="276392" y="139477"/>
                    <a:pt x="276392" y="151038"/>
                  </a:cubicBezTo>
                  <a:lnTo>
                    <a:pt x="276392" y="191875"/>
                  </a:lnTo>
                  <a:lnTo>
                    <a:pt x="294556" y="191875"/>
                  </a:lnTo>
                  <a:lnTo>
                    <a:pt x="294556" y="148614"/>
                  </a:lnTo>
                  <a:cubicBezTo>
                    <a:pt x="294556" y="131273"/>
                    <a:pt x="289313" y="119712"/>
                    <a:pt x="268715" y="119712"/>
                  </a:cubicBezTo>
                  <a:cubicBezTo>
                    <a:pt x="260476" y="119712"/>
                    <a:pt x="252049" y="123441"/>
                    <a:pt x="247180" y="131459"/>
                  </a:cubicBezTo>
                  <a:lnTo>
                    <a:pt x="246806" y="131459"/>
                  </a:lnTo>
                  <a:lnTo>
                    <a:pt x="246806" y="121577"/>
                  </a:lnTo>
                  <a:lnTo>
                    <a:pt x="229578" y="121577"/>
                  </a:lnTo>
                  <a:lnTo>
                    <a:pt x="229578" y="191875"/>
                  </a:lnTo>
                  <a:close/>
                  <a:moveTo>
                    <a:pt x="310099" y="191875"/>
                  </a:moveTo>
                  <a:lnTo>
                    <a:pt x="328263" y="191875"/>
                  </a:lnTo>
                  <a:lnTo>
                    <a:pt x="328263" y="153835"/>
                  </a:lnTo>
                  <a:lnTo>
                    <a:pt x="355228" y="191875"/>
                  </a:lnTo>
                  <a:lnTo>
                    <a:pt x="377886" y="191875"/>
                  </a:lnTo>
                  <a:lnTo>
                    <a:pt x="348299" y="152530"/>
                  </a:lnTo>
                  <a:lnTo>
                    <a:pt x="374516" y="121577"/>
                  </a:lnTo>
                  <a:lnTo>
                    <a:pt x="352794" y="121577"/>
                  </a:lnTo>
                  <a:lnTo>
                    <a:pt x="328263" y="151971"/>
                  </a:lnTo>
                  <a:lnTo>
                    <a:pt x="328263" y="94539"/>
                  </a:lnTo>
                  <a:lnTo>
                    <a:pt x="310099" y="94539"/>
                  </a:lnTo>
                  <a:lnTo>
                    <a:pt x="310099" y="191875"/>
                  </a:lnTo>
                  <a:close/>
                  <a:moveTo>
                    <a:pt x="455598" y="191875"/>
                  </a:moveTo>
                  <a:lnTo>
                    <a:pt x="473762" y="191875"/>
                  </a:lnTo>
                  <a:lnTo>
                    <a:pt x="473762" y="94539"/>
                  </a:lnTo>
                  <a:lnTo>
                    <a:pt x="455598" y="94539"/>
                  </a:lnTo>
                  <a:lnTo>
                    <a:pt x="455598" y="191875"/>
                  </a:lnTo>
                  <a:close/>
                </a:path>
              </a:pathLst>
            </a:custGeom>
            <a:solidFill>
              <a:srgbClr val="ED1C24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533080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 white (shor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BF02FC8C-3249-834F-AFDC-995BD53234D1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2386940" y="3015535"/>
            <a:ext cx="6001410" cy="611879"/>
          </a:xfrm>
        </p:spPr>
        <p:txBody>
          <a:bodyPr anchor="b"/>
          <a:lstStyle>
            <a:lvl1pPr>
              <a:lnSpc>
                <a:spcPct val="80000"/>
              </a:lnSpc>
              <a:defRPr sz="4599" b="0" i="0" cap="all" baseline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3B513B5-A4AF-584A-A6C6-4DC8EC149013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404357" y="3723522"/>
            <a:ext cx="5983994" cy="611879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b="0" i="0">
                <a:solidFill>
                  <a:srgbClr val="5F6973"/>
                </a:solidFill>
                <a:latin typeface="Segoe UI Light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1C203CD-92E2-5B47-A040-5B02122C849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-4018" y="1526694"/>
            <a:ext cx="1925999" cy="3616506"/>
            <a:chOff x="2111834" y="-6469865"/>
            <a:chExt cx="5579551" cy="10477732"/>
          </a:xfrm>
        </p:grpSpPr>
        <p:sp>
          <p:nvSpPr>
            <p:cNvPr id="9" name="Gleichschenkliges Dreieck 26">
              <a:extLst>
                <a:ext uri="{FF2B5EF4-FFF2-40B4-BE49-F238E27FC236}">
                  <a16:creationId xmlns:a16="http://schemas.microsoft.com/office/drawing/2014/main" id="{736714F8-897D-5D49-A1D8-24518FB34256}"/>
                </a:ext>
              </a:extLst>
            </p:cNvPr>
            <p:cNvSpPr/>
            <p:nvPr/>
          </p:nvSpPr>
          <p:spPr>
            <a:xfrm rot="5400000">
              <a:off x="-339368" y="-4018663"/>
              <a:ext cx="10477732" cy="5575328"/>
            </a:xfrm>
            <a:custGeom>
              <a:avLst/>
              <a:gdLst>
                <a:gd name="connsiteX0" fmla="*/ 0 w 3869441"/>
                <a:gd name="connsiteY0" fmla="*/ 1925121 h 1925121"/>
                <a:gd name="connsiteX1" fmla="*/ 1944162 w 3869441"/>
                <a:gd name="connsiteY1" fmla="*/ 0 h 1925121"/>
                <a:gd name="connsiteX2" fmla="*/ 3869441 w 3869441"/>
                <a:gd name="connsiteY2" fmla="*/ 1925121 h 1925121"/>
                <a:gd name="connsiteX3" fmla="*/ 0 w 3869441"/>
                <a:gd name="connsiteY3" fmla="*/ 1925121 h 1925121"/>
                <a:gd name="connsiteX0" fmla="*/ 0 w 3869441"/>
                <a:gd name="connsiteY0" fmla="*/ 1925121 h 1928585"/>
                <a:gd name="connsiteX1" fmla="*/ 1944162 w 3869441"/>
                <a:gd name="connsiteY1" fmla="*/ 0 h 1928585"/>
                <a:gd name="connsiteX2" fmla="*/ 3869441 w 3869441"/>
                <a:gd name="connsiteY2" fmla="*/ 1925121 h 1928585"/>
                <a:gd name="connsiteX3" fmla="*/ 3620909 w 3869441"/>
                <a:gd name="connsiteY3" fmla="*/ 1928585 h 1928585"/>
                <a:gd name="connsiteX4" fmla="*/ 0 w 3869441"/>
                <a:gd name="connsiteY4" fmla="*/ 1925121 h 1928585"/>
                <a:gd name="connsiteX0" fmla="*/ 0 w 3645462"/>
                <a:gd name="connsiteY0" fmla="*/ 1925121 h 1928585"/>
                <a:gd name="connsiteX1" fmla="*/ 1944162 w 3645462"/>
                <a:gd name="connsiteY1" fmla="*/ 0 h 1928585"/>
                <a:gd name="connsiteX2" fmla="*/ 3623523 w 3645462"/>
                <a:gd name="connsiteY2" fmla="*/ 1675740 h 1928585"/>
                <a:gd name="connsiteX3" fmla="*/ 3620909 w 3645462"/>
                <a:gd name="connsiteY3" fmla="*/ 1928585 h 1928585"/>
                <a:gd name="connsiteX4" fmla="*/ 0 w 3645462"/>
                <a:gd name="connsiteY4" fmla="*/ 1925121 h 1928585"/>
                <a:gd name="connsiteX0" fmla="*/ 0 w 3658733"/>
                <a:gd name="connsiteY0" fmla="*/ 1925121 h 1928585"/>
                <a:gd name="connsiteX1" fmla="*/ 1944162 w 3658733"/>
                <a:gd name="connsiteY1" fmla="*/ 0 h 1928585"/>
                <a:gd name="connsiteX2" fmla="*/ 3623523 w 3658733"/>
                <a:gd name="connsiteY2" fmla="*/ 1675740 h 1928585"/>
                <a:gd name="connsiteX3" fmla="*/ 3620909 w 3658733"/>
                <a:gd name="connsiteY3" fmla="*/ 1928585 h 1928585"/>
                <a:gd name="connsiteX4" fmla="*/ 0 w 3658733"/>
                <a:gd name="connsiteY4" fmla="*/ 1925121 h 1928585"/>
                <a:gd name="connsiteX0" fmla="*/ 0 w 3623523"/>
                <a:gd name="connsiteY0" fmla="*/ 1925121 h 1928585"/>
                <a:gd name="connsiteX1" fmla="*/ 1944162 w 3623523"/>
                <a:gd name="connsiteY1" fmla="*/ 0 h 1928585"/>
                <a:gd name="connsiteX2" fmla="*/ 3623523 w 3623523"/>
                <a:gd name="connsiteY2" fmla="*/ 1675740 h 1928585"/>
                <a:gd name="connsiteX3" fmla="*/ 3620909 w 3623523"/>
                <a:gd name="connsiteY3" fmla="*/ 1928585 h 1928585"/>
                <a:gd name="connsiteX4" fmla="*/ 0 w 3623523"/>
                <a:gd name="connsiteY4" fmla="*/ 1925121 h 1928585"/>
                <a:gd name="connsiteX0" fmla="*/ 0 w 3623523"/>
                <a:gd name="connsiteY0" fmla="*/ 1925121 h 1928585"/>
                <a:gd name="connsiteX1" fmla="*/ 1944162 w 3623523"/>
                <a:gd name="connsiteY1" fmla="*/ 0 h 1928585"/>
                <a:gd name="connsiteX2" fmla="*/ 3623523 w 3623523"/>
                <a:gd name="connsiteY2" fmla="*/ 1675740 h 1928585"/>
                <a:gd name="connsiteX3" fmla="*/ 3620909 w 3623523"/>
                <a:gd name="connsiteY3" fmla="*/ 1928585 h 1928585"/>
                <a:gd name="connsiteX4" fmla="*/ 0 w 3623523"/>
                <a:gd name="connsiteY4" fmla="*/ 1925121 h 1928585"/>
                <a:gd name="connsiteX0" fmla="*/ 0 w 3624396"/>
                <a:gd name="connsiteY0" fmla="*/ 1925121 h 1928585"/>
                <a:gd name="connsiteX1" fmla="*/ 1944162 w 3624396"/>
                <a:gd name="connsiteY1" fmla="*/ 0 h 1928585"/>
                <a:gd name="connsiteX2" fmla="*/ 3623523 w 3624396"/>
                <a:gd name="connsiteY2" fmla="*/ 1675740 h 1928585"/>
                <a:gd name="connsiteX3" fmla="*/ 3624204 w 3624396"/>
                <a:gd name="connsiteY3" fmla="*/ 1928585 h 1928585"/>
                <a:gd name="connsiteX4" fmla="*/ 0 w 3624396"/>
                <a:gd name="connsiteY4" fmla="*/ 1925121 h 1928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4396" h="1928585">
                  <a:moveTo>
                    <a:pt x="0" y="1925121"/>
                  </a:moveTo>
                  <a:lnTo>
                    <a:pt x="1944162" y="0"/>
                  </a:lnTo>
                  <a:lnTo>
                    <a:pt x="3623523" y="1675740"/>
                  </a:lnTo>
                  <a:cubicBezTo>
                    <a:pt x="3622654" y="1672276"/>
                    <a:pt x="3625076" y="1831603"/>
                    <a:pt x="3624204" y="1928585"/>
                  </a:cubicBezTo>
                  <a:lnTo>
                    <a:pt x="0" y="1925121"/>
                  </a:lnTo>
                  <a:close/>
                </a:path>
              </a:pathLst>
            </a:custGeom>
            <a:solidFill>
              <a:srgbClr val="E100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  <p:sp>
          <p:nvSpPr>
            <p:cNvPr id="10" name="Gleichschenkliges Dreieck 8">
              <a:extLst>
                <a:ext uri="{FF2B5EF4-FFF2-40B4-BE49-F238E27FC236}">
                  <a16:creationId xmlns:a16="http://schemas.microsoft.com/office/drawing/2014/main" id="{681178B7-E8C8-1648-ABA5-43AB57B69D3B}"/>
                </a:ext>
              </a:extLst>
            </p:cNvPr>
            <p:cNvSpPr/>
            <p:nvPr userDrawn="1"/>
          </p:nvSpPr>
          <p:spPr>
            <a:xfrm rot="16200000" flipV="1">
              <a:off x="2474391" y="-1214178"/>
              <a:ext cx="4854438" cy="5579550"/>
            </a:xfrm>
            <a:custGeom>
              <a:avLst/>
              <a:gdLst>
                <a:gd name="connsiteX0" fmla="*/ 0 w 6284026"/>
                <a:gd name="connsiteY0" fmla="*/ 2895600 h 2895600"/>
                <a:gd name="connsiteX1" fmla="*/ 3052026 w 6284026"/>
                <a:gd name="connsiteY1" fmla="*/ 0 h 2895600"/>
                <a:gd name="connsiteX2" fmla="*/ 6284026 w 6284026"/>
                <a:gd name="connsiteY2" fmla="*/ 2895600 h 2895600"/>
                <a:gd name="connsiteX3" fmla="*/ 0 w 6284026"/>
                <a:gd name="connsiteY3" fmla="*/ 2895600 h 2895600"/>
                <a:gd name="connsiteX0" fmla="*/ 0 w 3064576"/>
                <a:gd name="connsiteY0" fmla="*/ 2895600 h 2895600"/>
                <a:gd name="connsiteX1" fmla="*/ 3052026 w 3064576"/>
                <a:gd name="connsiteY1" fmla="*/ 0 h 2895600"/>
                <a:gd name="connsiteX2" fmla="*/ 3064576 w 3064576"/>
                <a:gd name="connsiteY2" fmla="*/ 2895600 h 2895600"/>
                <a:gd name="connsiteX3" fmla="*/ 0 w 3064576"/>
                <a:gd name="connsiteY3" fmla="*/ 2895600 h 2895600"/>
                <a:gd name="connsiteX0" fmla="*/ 0 w 3064576"/>
                <a:gd name="connsiteY0" fmla="*/ 2899640 h 2899640"/>
                <a:gd name="connsiteX1" fmla="*/ 3056127 w 3064576"/>
                <a:gd name="connsiteY1" fmla="*/ 0 h 2899640"/>
                <a:gd name="connsiteX2" fmla="*/ 3064576 w 3064576"/>
                <a:gd name="connsiteY2" fmla="*/ 2899640 h 2899640"/>
                <a:gd name="connsiteX3" fmla="*/ 0 w 3064576"/>
                <a:gd name="connsiteY3" fmla="*/ 2899640 h 2899640"/>
                <a:gd name="connsiteX0" fmla="*/ 0 w 3065564"/>
                <a:gd name="connsiteY0" fmla="*/ 2891556 h 2891556"/>
                <a:gd name="connsiteX1" fmla="*/ 3064327 w 3065564"/>
                <a:gd name="connsiteY1" fmla="*/ 1 h 2891556"/>
                <a:gd name="connsiteX2" fmla="*/ 3064576 w 3065564"/>
                <a:gd name="connsiteY2" fmla="*/ 2891556 h 2891556"/>
                <a:gd name="connsiteX3" fmla="*/ 0 w 3065564"/>
                <a:gd name="connsiteY3" fmla="*/ 2891556 h 2891556"/>
                <a:gd name="connsiteX0" fmla="*/ 0 w 3065562"/>
                <a:gd name="connsiteY0" fmla="*/ 2891554 h 2896769"/>
                <a:gd name="connsiteX1" fmla="*/ 3064327 w 3065562"/>
                <a:gd name="connsiteY1" fmla="*/ -1 h 2896769"/>
                <a:gd name="connsiteX2" fmla="*/ 3064576 w 3065562"/>
                <a:gd name="connsiteY2" fmla="*/ 2891554 h 2896769"/>
                <a:gd name="connsiteX3" fmla="*/ 621093 w 3065562"/>
                <a:gd name="connsiteY3" fmla="*/ 2896769 h 2896769"/>
                <a:gd name="connsiteX4" fmla="*/ 0 w 3065562"/>
                <a:gd name="connsiteY4" fmla="*/ 2891554 h 2896769"/>
                <a:gd name="connsiteX0" fmla="*/ -1 w 2657942"/>
                <a:gd name="connsiteY0" fmla="*/ 2500828 h 2896771"/>
                <a:gd name="connsiteX1" fmla="*/ 2656705 w 2657942"/>
                <a:gd name="connsiteY1" fmla="*/ 1 h 2896771"/>
                <a:gd name="connsiteX2" fmla="*/ 2656954 w 2657942"/>
                <a:gd name="connsiteY2" fmla="*/ 2891556 h 2896771"/>
                <a:gd name="connsiteX3" fmla="*/ 213471 w 2657942"/>
                <a:gd name="connsiteY3" fmla="*/ 2896771 h 2896771"/>
                <a:gd name="connsiteX4" fmla="*/ -1 w 2657942"/>
                <a:gd name="connsiteY4" fmla="*/ 2500828 h 2896771"/>
                <a:gd name="connsiteX0" fmla="*/ 6865 w 2664806"/>
                <a:gd name="connsiteY0" fmla="*/ 2500826 h 2896774"/>
                <a:gd name="connsiteX1" fmla="*/ 2663571 w 2664806"/>
                <a:gd name="connsiteY1" fmla="*/ -1 h 2896774"/>
                <a:gd name="connsiteX2" fmla="*/ 2663820 w 2664806"/>
                <a:gd name="connsiteY2" fmla="*/ 2891554 h 2896774"/>
                <a:gd name="connsiteX3" fmla="*/ 0 w 2664806"/>
                <a:gd name="connsiteY3" fmla="*/ 2896773 h 2896774"/>
                <a:gd name="connsiteX4" fmla="*/ 6865 w 2664806"/>
                <a:gd name="connsiteY4" fmla="*/ 2500826 h 2896774"/>
                <a:gd name="connsiteX0" fmla="*/ 172 w 2664807"/>
                <a:gd name="connsiteY0" fmla="*/ 2513487 h 2896774"/>
                <a:gd name="connsiteX1" fmla="*/ 2663571 w 2664807"/>
                <a:gd name="connsiteY1" fmla="*/ 0 h 2896774"/>
                <a:gd name="connsiteX2" fmla="*/ 2663820 w 2664807"/>
                <a:gd name="connsiteY2" fmla="*/ 2891555 h 2896774"/>
                <a:gd name="connsiteX3" fmla="*/ 0 w 2664807"/>
                <a:gd name="connsiteY3" fmla="*/ 2896774 h 2896774"/>
                <a:gd name="connsiteX4" fmla="*/ 172 w 2664807"/>
                <a:gd name="connsiteY4" fmla="*/ 2513487 h 2896774"/>
                <a:gd name="connsiteX0" fmla="*/ 172 w 2664807"/>
                <a:gd name="connsiteY0" fmla="*/ 2513487 h 2896774"/>
                <a:gd name="connsiteX1" fmla="*/ 2663571 w 2664807"/>
                <a:gd name="connsiteY1" fmla="*/ 0 h 2896774"/>
                <a:gd name="connsiteX2" fmla="*/ 2663820 w 2664807"/>
                <a:gd name="connsiteY2" fmla="*/ 2891555 h 2896774"/>
                <a:gd name="connsiteX3" fmla="*/ 0 w 2664807"/>
                <a:gd name="connsiteY3" fmla="*/ 2896774 h 2896774"/>
                <a:gd name="connsiteX4" fmla="*/ 172 w 2664807"/>
                <a:gd name="connsiteY4" fmla="*/ 2513487 h 2896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4807" h="2896774">
                  <a:moveTo>
                    <a:pt x="172" y="2513487"/>
                  </a:moveTo>
                  <a:lnTo>
                    <a:pt x="2663571" y="0"/>
                  </a:lnTo>
                  <a:cubicBezTo>
                    <a:pt x="2667754" y="965200"/>
                    <a:pt x="2659637" y="1926355"/>
                    <a:pt x="2663820" y="2891555"/>
                  </a:cubicBezTo>
                  <a:lnTo>
                    <a:pt x="0" y="2896774"/>
                  </a:lnTo>
                  <a:cubicBezTo>
                    <a:pt x="57" y="2769012"/>
                    <a:pt x="115" y="2641249"/>
                    <a:pt x="172" y="2513487"/>
                  </a:cubicBezTo>
                  <a:close/>
                </a:path>
              </a:pathLst>
            </a:custGeom>
            <a:solidFill>
              <a:srgbClr val="AF02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</p:grpSp>
      <p:grpSp>
        <p:nvGrpSpPr>
          <p:cNvPr id="12" name="Picture 10">
            <a:extLst>
              <a:ext uri="{FF2B5EF4-FFF2-40B4-BE49-F238E27FC236}">
                <a16:creationId xmlns:a16="http://schemas.microsoft.com/office/drawing/2014/main" id="{5DF5EC0A-149C-F54A-B1DF-671CAB878853}"/>
              </a:ext>
            </a:extLst>
          </p:cNvPr>
          <p:cNvGrpSpPr/>
          <p:nvPr userDrawn="1"/>
        </p:nvGrpSpPr>
        <p:grpSpPr>
          <a:xfrm>
            <a:off x="8501063" y="4693072"/>
            <a:ext cx="531812" cy="294618"/>
            <a:chOff x="8501063" y="4693072"/>
            <a:chExt cx="531812" cy="294618"/>
          </a:xfrm>
          <a:noFill/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4C29C982-4463-474F-B6C8-3C85251DEFAF}"/>
                </a:ext>
              </a:extLst>
            </p:cNvPr>
            <p:cNvSpPr/>
            <p:nvPr/>
          </p:nvSpPr>
          <p:spPr>
            <a:xfrm>
              <a:off x="8507617" y="4699411"/>
              <a:ext cx="517954" cy="281938"/>
            </a:xfrm>
            <a:custGeom>
              <a:avLst/>
              <a:gdLst>
                <a:gd name="connsiteX0" fmla="*/ 258790 w 517954"/>
                <a:gd name="connsiteY0" fmla="*/ 0 h 281938"/>
                <a:gd name="connsiteX1" fmla="*/ 0 w 517954"/>
                <a:gd name="connsiteY1" fmla="*/ 141156 h 281938"/>
                <a:gd name="connsiteX2" fmla="*/ 258977 w 517954"/>
                <a:gd name="connsiteY2" fmla="*/ 281938 h 281938"/>
                <a:gd name="connsiteX3" fmla="*/ 517955 w 517954"/>
                <a:gd name="connsiteY3" fmla="*/ 141156 h 281938"/>
                <a:gd name="connsiteX4" fmla="*/ 258790 w 517954"/>
                <a:gd name="connsiteY4" fmla="*/ 0 h 28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7954" h="281938">
                  <a:moveTo>
                    <a:pt x="258790" y="0"/>
                  </a:moveTo>
                  <a:cubicBezTo>
                    <a:pt x="116100" y="0"/>
                    <a:pt x="0" y="63399"/>
                    <a:pt x="0" y="141156"/>
                  </a:cubicBezTo>
                  <a:cubicBezTo>
                    <a:pt x="0" y="218912"/>
                    <a:pt x="116100" y="281938"/>
                    <a:pt x="258977" y="281938"/>
                  </a:cubicBezTo>
                  <a:cubicBezTo>
                    <a:pt x="401855" y="281938"/>
                    <a:pt x="517955" y="218726"/>
                    <a:pt x="517955" y="141156"/>
                  </a:cubicBezTo>
                  <a:cubicBezTo>
                    <a:pt x="517768" y="63399"/>
                    <a:pt x="401668" y="0"/>
                    <a:pt x="258790" y="0"/>
                  </a:cubicBezTo>
                  <a:close/>
                </a:path>
              </a:pathLst>
            </a:custGeom>
            <a:solidFill>
              <a:srgbClr val="FFFFFF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E9EB15DB-EAF7-0A44-9D26-64B3446E0D2F}"/>
                </a:ext>
              </a:extLst>
            </p:cNvPr>
            <p:cNvSpPr/>
            <p:nvPr/>
          </p:nvSpPr>
          <p:spPr>
            <a:xfrm>
              <a:off x="8501063" y="4693072"/>
              <a:ext cx="530875" cy="294618"/>
            </a:xfrm>
            <a:custGeom>
              <a:avLst/>
              <a:gdLst>
                <a:gd name="connsiteX0" fmla="*/ 265344 w 530875"/>
                <a:gd name="connsiteY0" fmla="*/ 0 h 294618"/>
                <a:gd name="connsiteX1" fmla="*/ 530876 w 530875"/>
                <a:gd name="connsiteY1" fmla="*/ 147309 h 294618"/>
                <a:gd name="connsiteX2" fmla="*/ 265532 w 530875"/>
                <a:gd name="connsiteY2" fmla="*/ 294618 h 294618"/>
                <a:gd name="connsiteX3" fmla="*/ 0 w 530875"/>
                <a:gd name="connsiteY3" fmla="*/ 147309 h 294618"/>
                <a:gd name="connsiteX4" fmla="*/ 265344 w 530875"/>
                <a:gd name="connsiteY4" fmla="*/ 0 h 294618"/>
                <a:gd name="connsiteX5" fmla="*/ 265344 w 530875"/>
                <a:gd name="connsiteY5" fmla="*/ 13239 h 294618"/>
                <a:gd name="connsiteX6" fmla="*/ 13483 w 530875"/>
                <a:gd name="connsiteY6" fmla="*/ 147309 h 294618"/>
                <a:gd name="connsiteX7" fmla="*/ 265532 w 530875"/>
                <a:gd name="connsiteY7" fmla="*/ 281192 h 294618"/>
                <a:gd name="connsiteX8" fmla="*/ 517580 w 530875"/>
                <a:gd name="connsiteY8" fmla="*/ 147309 h 294618"/>
                <a:gd name="connsiteX9" fmla="*/ 265344 w 530875"/>
                <a:gd name="connsiteY9" fmla="*/ 13239 h 294618"/>
                <a:gd name="connsiteX10" fmla="*/ 218717 w 530875"/>
                <a:gd name="connsiteY10" fmla="*/ 161481 h 294618"/>
                <a:gd name="connsiteX11" fmla="*/ 166472 w 530875"/>
                <a:gd name="connsiteY11" fmla="*/ 161481 h 294618"/>
                <a:gd name="connsiteX12" fmla="*/ 185011 w 530875"/>
                <a:gd name="connsiteY12" fmla="*/ 180314 h 294618"/>
                <a:gd name="connsiteX13" fmla="*/ 199991 w 530875"/>
                <a:gd name="connsiteY13" fmla="*/ 171177 h 294618"/>
                <a:gd name="connsiteX14" fmla="*/ 217032 w 530875"/>
                <a:gd name="connsiteY14" fmla="*/ 171177 h 294618"/>
                <a:gd name="connsiteX15" fmla="*/ 184262 w 530875"/>
                <a:gd name="connsiteY15" fmla="*/ 193926 h 294618"/>
                <a:gd name="connsiteX16" fmla="*/ 148121 w 530875"/>
                <a:gd name="connsiteY16" fmla="*/ 157005 h 294618"/>
                <a:gd name="connsiteX17" fmla="*/ 184262 w 530875"/>
                <a:gd name="connsiteY17" fmla="*/ 119898 h 294618"/>
                <a:gd name="connsiteX18" fmla="*/ 218717 w 530875"/>
                <a:gd name="connsiteY18" fmla="*/ 161481 h 294618"/>
                <a:gd name="connsiteX19" fmla="*/ 183887 w 530875"/>
                <a:gd name="connsiteY19" fmla="*/ 132951 h 294618"/>
                <a:gd name="connsiteX20" fmla="*/ 166659 w 530875"/>
                <a:gd name="connsiteY20" fmla="*/ 149360 h 294618"/>
                <a:gd name="connsiteX21" fmla="*/ 200553 w 530875"/>
                <a:gd name="connsiteY21" fmla="*/ 149360 h 294618"/>
                <a:gd name="connsiteX22" fmla="*/ 183887 w 530875"/>
                <a:gd name="connsiteY22" fmla="*/ 132951 h 294618"/>
                <a:gd name="connsiteX23" fmla="*/ 444924 w 530875"/>
                <a:gd name="connsiteY23" fmla="*/ 161481 h 294618"/>
                <a:gd name="connsiteX24" fmla="*/ 392680 w 530875"/>
                <a:gd name="connsiteY24" fmla="*/ 161481 h 294618"/>
                <a:gd name="connsiteX25" fmla="*/ 411218 w 530875"/>
                <a:gd name="connsiteY25" fmla="*/ 180314 h 294618"/>
                <a:gd name="connsiteX26" fmla="*/ 426199 w 530875"/>
                <a:gd name="connsiteY26" fmla="*/ 171177 h 294618"/>
                <a:gd name="connsiteX27" fmla="*/ 443239 w 530875"/>
                <a:gd name="connsiteY27" fmla="*/ 171177 h 294618"/>
                <a:gd name="connsiteX28" fmla="*/ 410469 w 530875"/>
                <a:gd name="connsiteY28" fmla="*/ 193926 h 294618"/>
                <a:gd name="connsiteX29" fmla="*/ 374328 w 530875"/>
                <a:gd name="connsiteY29" fmla="*/ 157005 h 294618"/>
                <a:gd name="connsiteX30" fmla="*/ 410469 w 530875"/>
                <a:gd name="connsiteY30" fmla="*/ 119898 h 294618"/>
                <a:gd name="connsiteX31" fmla="*/ 444924 w 530875"/>
                <a:gd name="connsiteY31" fmla="*/ 161481 h 294618"/>
                <a:gd name="connsiteX32" fmla="*/ 410094 w 530875"/>
                <a:gd name="connsiteY32" fmla="*/ 132951 h 294618"/>
                <a:gd name="connsiteX33" fmla="*/ 392867 w 530875"/>
                <a:gd name="connsiteY33" fmla="*/ 149360 h 294618"/>
                <a:gd name="connsiteX34" fmla="*/ 426760 w 530875"/>
                <a:gd name="connsiteY34" fmla="*/ 149360 h 294618"/>
                <a:gd name="connsiteX35" fmla="*/ 410094 w 530875"/>
                <a:gd name="connsiteY35" fmla="*/ 132951 h 294618"/>
                <a:gd name="connsiteX36" fmla="*/ 56926 w 530875"/>
                <a:gd name="connsiteY36" fmla="*/ 191875 h 294618"/>
                <a:gd name="connsiteX37" fmla="*/ 76401 w 530875"/>
                <a:gd name="connsiteY37" fmla="*/ 191875 h 294618"/>
                <a:gd name="connsiteX38" fmla="*/ 76401 w 530875"/>
                <a:gd name="connsiteY38" fmla="*/ 150106 h 294618"/>
                <a:gd name="connsiteX39" fmla="*/ 118347 w 530875"/>
                <a:gd name="connsiteY39" fmla="*/ 150106 h 294618"/>
                <a:gd name="connsiteX40" fmla="*/ 118347 w 530875"/>
                <a:gd name="connsiteY40" fmla="*/ 192061 h 294618"/>
                <a:gd name="connsiteX41" fmla="*/ 137822 w 530875"/>
                <a:gd name="connsiteY41" fmla="*/ 192061 h 294618"/>
                <a:gd name="connsiteX42" fmla="*/ 137822 w 530875"/>
                <a:gd name="connsiteY42" fmla="*/ 94539 h 294618"/>
                <a:gd name="connsiteX43" fmla="*/ 118347 w 530875"/>
                <a:gd name="connsiteY43" fmla="*/ 94539 h 294618"/>
                <a:gd name="connsiteX44" fmla="*/ 118347 w 530875"/>
                <a:gd name="connsiteY44" fmla="*/ 134443 h 294618"/>
                <a:gd name="connsiteX45" fmla="*/ 76401 w 530875"/>
                <a:gd name="connsiteY45" fmla="*/ 134443 h 294618"/>
                <a:gd name="connsiteX46" fmla="*/ 76401 w 530875"/>
                <a:gd name="connsiteY46" fmla="*/ 94539 h 294618"/>
                <a:gd name="connsiteX47" fmla="*/ 56926 w 530875"/>
                <a:gd name="connsiteY47" fmla="*/ 94539 h 294618"/>
                <a:gd name="connsiteX48" fmla="*/ 56926 w 530875"/>
                <a:gd name="connsiteY48" fmla="*/ 191875 h 294618"/>
                <a:gd name="connsiteX49" fmla="*/ 229578 w 530875"/>
                <a:gd name="connsiteY49" fmla="*/ 191875 h 294618"/>
                <a:gd name="connsiteX50" fmla="*/ 247742 w 530875"/>
                <a:gd name="connsiteY50" fmla="*/ 191875 h 294618"/>
                <a:gd name="connsiteX51" fmla="*/ 247742 w 530875"/>
                <a:gd name="connsiteY51" fmla="*/ 153835 h 294618"/>
                <a:gd name="connsiteX52" fmla="*/ 263284 w 530875"/>
                <a:gd name="connsiteY52" fmla="*/ 133697 h 294618"/>
                <a:gd name="connsiteX53" fmla="*/ 276392 w 530875"/>
                <a:gd name="connsiteY53" fmla="*/ 151038 h 294618"/>
                <a:gd name="connsiteX54" fmla="*/ 276392 w 530875"/>
                <a:gd name="connsiteY54" fmla="*/ 191875 h 294618"/>
                <a:gd name="connsiteX55" fmla="*/ 294556 w 530875"/>
                <a:gd name="connsiteY55" fmla="*/ 191875 h 294618"/>
                <a:gd name="connsiteX56" fmla="*/ 294556 w 530875"/>
                <a:gd name="connsiteY56" fmla="*/ 148614 h 294618"/>
                <a:gd name="connsiteX57" fmla="*/ 268715 w 530875"/>
                <a:gd name="connsiteY57" fmla="*/ 119712 h 294618"/>
                <a:gd name="connsiteX58" fmla="*/ 247180 w 530875"/>
                <a:gd name="connsiteY58" fmla="*/ 131459 h 294618"/>
                <a:gd name="connsiteX59" fmla="*/ 246806 w 530875"/>
                <a:gd name="connsiteY59" fmla="*/ 131459 h 294618"/>
                <a:gd name="connsiteX60" fmla="*/ 246806 w 530875"/>
                <a:gd name="connsiteY60" fmla="*/ 121577 h 294618"/>
                <a:gd name="connsiteX61" fmla="*/ 229578 w 530875"/>
                <a:gd name="connsiteY61" fmla="*/ 121577 h 294618"/>
                <a:gd name="connsiteX62" fmla="*/ 229578 w 530875"/>
                <a:gd name="connsiteY62" fmla="*/ 191875 h 294618"/>
                <a:gd name="connsiteX63" fmla="*/ 310099 w 530875"/>
                <a:gd name="connsiteY63" fmla="*/ 191875 h 294618"/>
                <a:gd name="connsiteX64" fmla="*/ 328263 w 530875"/>
                <a:gd name="connsiteY64" fmla="*/ 191875 h 294618"/>
                <a:gd name="connsiteX65" fmla="*/ 328263 w 530875"/>
                <a:gd name="connsiteY65" fmla="*/ 153835 h 294618"/>
                <a:gd name="connsiteX66" fmla="*/ 355228 w 530875"/>
                <a:gd name="connsiteY66" fmla="*/ 191875 h 294618"/>
                <a:gd name="connsiteX67" fmla="*/ 377886 w 530875"/>
                <a:gd name="connsiteY67" fmla="*/ 191875 h 294618"/>
                <a:gd name="connsiteX68" fmla="*/ 348299 w 530875"/>
                <a:gd name="connsiteY68" fmla="*/ 152530 h 294618"/>
                <a:gd name="connsiteX69" fmla="*/ 374516 w 530875"/>
                <a:gd name="connsiteY69" fmla="*/ 121577 h 294618"/>
                <a:gd name="connsiteX70" fmla="*/ 352794 w 530875"/>
                <a:gd name="connsiteY70" fmla="*/ 121577 h 294618"/>
                <a:gd name="connsiteX71" fmla="*/ 328263 w 530875"/>
                <a:gd name="connsiteY71" fmla="*/ 151971 h 294618"/>
                <a:gd name="connsiteX72" fmla="*/ 328263 w 530875"/>
                <a:gd name="connsiteY72" fmla="*/ 94539 h 294618"/>
                <a:gd name="connsiteX73" fmla="*/ 310099 w 530875"/>
                <a:gd name="connsiteY73" fmla="*/ 94539 h 294618"/>
                <a:gd name="connsiteX74" fmla="*/ 310099 w 530875"/>
                <a:gd name="connsiteY74" fmla="*/ 191875 h 294618"/>
                <a:gd name="connsiteX75" fmla="*/ 455598 w 530875"/>
                <a:gd name="connsiteY75" fmla="*/ 191875 h 294618"/>
                <a:gd name="connsiteX76" fmla="*/ 473762 w 530875"/>
                <a:gd name="connsiteY76" fmla="*/ 191875 h 294618"/>
                <a:gd name="connsiteX77" fmla="*/ 473762 w 530875"/>
                <a:gd name="connsiteY77" fmla="*/ 94539 h 294618"/>
                <a:gd name="connsiteX78" fmla="*/ 455598 w 530875"/>
                <a:gd name="connsiteY78" fmla="*/ 94539 h 294618"/>
                <a:gd name="connsiteX79" fmla="*/ 455598 w 530875"/>
                <a:gd name="connsiteY79" fmla="*/ 191875 h 294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30875" h="294618">
                  <a:moveTo>
                    <a:pt x="265344" y="0"/>
                  </a:moveTo>
                  <a:cubicBezTo>
                    <a:pt x="411967" y="0"/>
                    <a:pt x="530876" y="66009"/>
                    <a:pt x="530876" y="147309"/>
                  </a:cubicBezTo>
                  <a:cubicBezTo>
                    <a:pt x="530876" y="228609"/>
                    <a:pt x="411967" y="294618"/>
                    <a:pt x="265532" y="294618"/>
                  </a:cubicBezTo>
                  <a:cubicBezTo>
                    <a:pt x="118909" y="294618"/>
                    <a:pt x="0" y="228609"/>
                    <a:pt x="0" y="147309"/>
                  </a:cubicBezTo>
                  <a:cubicBezTo>
                    <a:pt x="0" y="66009"/>
                    <a:pt x="118909" y="0"/>
                    <a:pt x="265344" y="0"/>
                  </a:cubicBezTo>
                  <a:close/>
                  <a:moveTo>
                    <a:pt x="265344" y="13239"/>
                  </a:moveTo>
                  <a:cubicBezTo>
                    <a:pt x="126399" y="13239"/>
                    <a:pt x="13483" y="73468"/>
                    <a:pt x="13483" y="147309"/>
                  </a:cubicBezTo>
                  <a:cubicBezTo>
                    <a:pt x="13483" y="221150"/>
                    <a:pt x="126399" y="281192"/>
                    <a:pt x="265532" y="281192"/>
                  </a:cubicBezTo>
                  <a:cubicBezTo>
                    <a:pt x="404664" y="281192"/>
                    <a:pt x="517580" y="221150"/>
                    <a:pt x="517580" y="147309"/>
                  </a:cubicBezTo>
                  <a:cubicBezTo>
                    <a:pt x="517393" y="73468"/>
                    <a:pt x="404477" y="13239"/>
                    <a:pt x="265344" y="13239"/>
                  </a:cubicBezTo>
                  <a:close/>
                  <a:moveTo>
                    <a:pt x="218717" y="161481"/>
                  </a:moveTo>
                  <a:lnTo>
                    <a:pt x="166472" y="161481"/>
                  </a:lnTo>
                  <a:cubicBezTo>
                    <a:pt x="167034" y="174347"/>
                    <a:pt x="174337" y="180314"/>
                    <a:pt x="185011" y="180314"/>
                  </a:cubicBezTo>
                  <a:cubicBezTo>
                    <a:pt x="193063" y="180314"/>
                    <a:pt x="198493" y="175838"/>
                    <a:pt x="199991" y="171177"/>
                  </a:cubicBezTo>
                  <a:lnTo>
                    <a:pt x="217032" y="171177"/>
                  </a:lnTo>
                  <a:cubicBezTo>
                    <a:pt x="212538" y="186654"/>
                    <a:pt x="199991" y="193926"/>
                    <a:pt x="184262" y="193926"/>
                  </a:cubicBezTo>
                  <a:cubicBezTo>
                    <a:pt x="161978" y="193926"/>
                    <a:pt x="148121" y="178635"/>
                    <a:pt x="148121" y="157005"/>
                  </a:cubicBezTo>
                  <a:cubicBezTo>
                    <a:pt x="148121" y="135935"/>
                    <a:pt x="162727" y="119898"/>
                    <a:pt x="184262" y="119898"/>
                  </a:cubicBezTo>
                  <a:cubicBezTo>
                    <a:pt x="208605" y="119712"/>
                    <a:pt x="220215" y="139850"/>
                    <a:pt x="218717" y="161481"/>
                  </a:cubicBezTo>
                  <a:close/>
                  <a:moveTo>
                    <a:pt x="183887" y="132951"/>
                  </a:moveTo>
                  <a:cubicBezTo>
                    <a:pt x="173026" y="132951"/>
                    <a:pt x="167408" y="140223"/>
                    <a:pt x="166659" y="149360"/>
                  </a:cubicBezTo>
                  <a:lnTo>
                    <a:pt x="200553" y="149360"/>
                  </a:lnTo>
                  <a:cubicBezTo>
                    <a:pt x="199242" y="139664"/>
                    <a:pt x="195123" y="132951"/>
                    <a:pt x="183887" y="132951"/>
                  </a:cubicBezTo>
                  <a:close/>
                  <a:moveTo>
                    <a:pt x="444924" y="161481"/>
                  </a:moveTo>
                  <a:lnTo>
                    <a:pt x="392680" y="161481"/>
                  </a:lnTo>
                  <a:cubicBezTo>
                    <a:pt x="393241" y="174347"/>
                    <a:pt x="400544" y="180314"/>
                    <a:pt x="411218" y="180314"/>
                  </a:cubicBezTo>
                  <a:cubicBezTo>
                    <a:pt x="419270" y="180314"/>
                    <a:pt x="424701" y="175838"/>
                    <a:pt x="426199" y="171177"/>
                  </a:cubicBezTo>
                  <a:lnTo>
                    <a:pt x="443239" y="171177"/>
                  </a:lnTo>
                  <a:cubicBezTo>
                    <a:pt x="438932" y="186654"/>
                    <a:pt x="426199" y="193926"/>
                    <a:pt x="410469" y="193926"/>
                  </a:cubicBezTo>
                  <a:cubicBezTo>
                    <a:pt x="388185" y="193926"/>
                    <a:pt x="374328" y="178635"/>
                    <a:pt x="374328" y="157005"/>
                  </a:cubicBezTo>
                  <a:cubicBezTo>
                    <a:pt x="374328" y="135935"/>
                    <a:pt x="388934" y="119898"/>
                    <a:pt x="410469" y="119898"/>
                  </a:cubicBezTo>
                  <a:cubicBezTo>
                    <a:pt x="434625" y="119712"/>
                    <a:pt x="446235" y="139850"/>
                    <a:pt x="444924" y="161481"/>
                  </a:cubicBezTo>
                  <a:close/>
                  <a:moveTo>
                    <a:pt x="410094" y="132951"/>
                  </a:moveTo>
                  <a:cubicBezTo>
                    <a:pt x="399234" y="132951"/>
                    <a:pt x="393616" y="140223"/>
                    <a:pt x="392867" y="149360"/>
                  </a:cubicBezTo>
                  <a:lnTo>
                    <a:pt x="426760" y="149360"/>
                  </a:lnTo>
                  <a:cubicBezTo>
                    <a:pt x="425450" y="139664"/>
                    <a:pt x="421330" y="132951"/>
                    <a:pt x="410094" y="132951"/>
                  </a:cubicBezTo>
                  <a:close/>
                  <a:moveTo>
                    <a:pt x="56926" y="191875"/>
                  </a:moveTo>
                  <a:lnTo>
                    <a:pt x="76401" y="191875"/>
                  </a:lnTo>
                  <a:lnTo>
                    <a:pt x="76401" y="150106"/>
                  </a:lnTo>
                  <a:lnTo>
                    <a:pt x="118347" y="150106"/>
                  </a:lnTo>
                  <a:lnTo>
                    <a:pt x="118347" y="192061"/>
                  </a:lnTo>
                  <a:lnTo>
                    <a:pt x="137822" y="192061"/>
                  </a:lnTo>
                  <a:lnTo>
                    <a:pt x="137822" y="94539"/>
                  </a:lnTo>
                  <a:lnTo>
                    <a:pt x="118347" y="94539"/>
                  </a:lnTo>
                  <a:lnTo>
                    <a:pt x="118347" y="134443"/>
                  </a:lnTo>
                  <a:lnTo>
                    <a:pt x="76401" y="134443"/>
                  </a:lnTo>
                  <a:lnTo>
                    <a:pt x="76401" y="94539"/>
                  </a:lnTo>
                  <a:lnTo>
                    <a:pt x="56926" y="94539"/>
                  </a:lnTo>
                  <a:lnTo>
                    <a:pt x="56926" y="191875"/>
                  </a:lnTo>
                  <a:close/>
                  <a:moveTo>
                    <a:pt x="229578" y="191875"/>
                  </a:moveTo>
                  <a:lnTo>
                    <a:pt x="247742" y="191875"/>
                  </a:lnTo>
                  <a:lnTo>
                    <a:pt x="247742" y="153835"/>
                  </a:lnTo>
                  <a:cubicBezTo>
                    <a:pt x="247742" y="139477"/>
                    <a:pt x="252798" y="133697"/>
                    <a:pt x="263284" y="133697"/>
                  </a:cubicBezTo>
                  <a:cubicBezTo>
                    <a:pt x="272273" y="133697"/>
                    <a:pt x="276392" y="139477"/>
                    <a:pt x="276392" y="151038"/>
                  </a:cubicBezTo>
                  <a:lnTo>
                    <a:pt x="276392" y="191875"/>
                  </a:lnTo>
                  <a:lnTo>
                    <a:pt x="294556" y="191875"/>
                  </a:lnTo>
                  <a:lnTo>
                    <a:pt x="294556" y="148614"/>
                  </a:lnTo>
                  <a:cubicBezTo>
                    <a:pt x="294556" y="131273"/>
                    <a:pt x="289313" y="119712"/>
                    <a:pt x="268715" y="119712"/>
                  </a:cubicBezTo>
                  <a:cubicBezTo>
                    <a:pt x="260476" y="119712"/>
                    <a:pt x="252049" y="123441"/>
                    <a:pt x="247180" y="131459"/>
                  </a:cubicBezTo>
                  <a:lnTo>
                    <a:pt x="246806" y="131459"/>
                  </a:lnTo>
                  <a:lnTo>
                    <a:pt x="246806" y="121577"/>
                  </a:lnTo>
                  <a:lnTo>
                    <a:pt x="229578" y="121577"/>
                  </a:lnTo>
                  <a:lnTo>
                    <a:pt x="229578" y="191875"/>
                  </a:lnTo>
                  <a:close/>
                  <a:moveTo>
                    <a:pt x="310099" y="191875"/>
                  </a:moveTo>
                  <a:lnTo>
                    <a:pt x="328263" y="191875"/>
                  </a:lnTo>
                  <a:lnTo>
                    <a:pt x="328263" y="153835"/>
                  </a:lnTo>
                  <a:lnTo>
                    <a:pt x="355228" y="191875"/>
                  </a:lnTo>
                  <a:lnTo>
                    <a:pt x="377886" y="191875"/>
                  </a:lnTo>
                  <a:lnTo>
                    <a:pt x="348299" y="152530"/>
                  </a:lnTo>
                  <a:lnTo>
                    <a:pt x="374516" y="121577"/>
                  </a:lnTo>
                  <a:lnTo>
                    <a:pt x="352794" y="121577"/>
                  </a:lnTo>
                  <a:lnTo>
                    <a:pt x="328263" y="151971"/>
                  </a:lnTo>
                  <a:lnTo>
                    <a:pt x="328263" y="94539"/>
                  </a:lnTo>
                  <a:lnTo>
                    <a:pt x="310099" y="94539"/>
                  </a:lnTo>
                  <a:lnTo>
                    <a:pt x="310099" y="191875"/>
                  </a:lnTo>
                  <a:close/>
                  <a:moveTo>
                    <a:pt x="455598" y="191875"/>
                  </a:moveTo>
                  <a:lnTo>
                    <a:pt x="473762" y="191875"/>
                  </a:lnTo>
                  <a:lnTo>
                    <a:pt x="473762" y="94539"/>
                  </a:lnTo>
                  <a:lnTo>
                    <a:pt x="455598" y="94539"/>
                  </a:lnTo>
                  <a:lnTo>
                    <a:pt x="455598" y="191875"/>
                  </a:lnTo>
                  <a:close/>
                </a:path>
              </a:pathLst>
            </a:custGeom>
            <a:solidFill>
              <a:srgbClr val="ED1C24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13971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 top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50733" y="1676836"/>
            <a:ext cx="3641881" cy="693100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43438" y="1676837"/>
            <a:ext cx="3744912" cy="283820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49E2A1F-BA61-D742-BC3D-0C26F35A5CAD}"/>
              </a:ext>
            </a:extLst>
          </p:cNvPr>
          <p:cNvSpPr>
            <a:spLocks noGrp="1" noChangeArrowheads="1"/>
          </p:cNvSpPr>
          <p:nvPr>
            <p:ph type="subTitle" idx="12" hasCustomPrompt="1"/>
          </p:nvPr>
        </p:nvSpPr>
        <p:spPr>
          <a:xfrm>
            <a:off x="750733" y="2470180"/>
            <a:ext cx="3641881" cy="475309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999" b="0" i="0" cap="all" baseline="0">
                <a:solidFill>
                  <a:srgbClr val="5F697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9D62BB82-7311-BE40-8C4E-B43D81EC1E5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9144000" cy="136921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70D3683D-0440-1543-A546-3C405262035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52400" y="4776069"/>
            <a:ext cx="3548294" cy="1212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defRPr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l">
              <a:defRPr/>
            </a:pPr>
            <a:endParaRPr lang="en-US" dirty="0"/>
          </a:p>
        </p:txBody>
      </p:sp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FE4BDA2D-789B-5347-B80A-D34004CA3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r">
              <a:defRPr lang="de-DE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D3921A94-2C06-EF44-A870-A48BF422ADB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2797BB64-8A85-F840-8051-6465077B92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65180" y="4767977"/>
            <a:ext cx="1267774" cy="1253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de-DE"/>
          </a:p>
        </p:txBody>
      </p:sp>
      <p:grpSp>
        <p:nvGrpSpPr>
          <p:cNvPr id="9" name="Picture 10">
            <a:extLst>
              <a:ext uri="{FF2B5EF4-FFF2-40B4-BE49-F238E27FC236}">
                <a16:creationId xmlns:a16="http://schemas.microsoft.com/office/drawing/2014/main" id="{F6F70C80-0123-BD41-8740-BAFF4A0021C7}"/>
              </a:ext>
            </a:extLst>
          </p:cNvPr>
          <p:cNvGrpSpPr/>
          <p:nvPr userDrawn="1"/>
        </p:nvGrpSpPr>
        <p:grpSpPr>
          <a:xfrm>
            <a:off x="8501063" y="4693072"/>
            <a:ext cx="531812" cy="294618"/>
            <a:chOff x="8501063" y="4693072"/>
            <a:chExt cx="531812" cy="294618"/>
          </a:xfrm>
          <a:noFill/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9B20E1B1-4DE9-4F4E-9D0A-35EA0F2E3B17}"/>
                </a:ext>
              </a:extLst>
            </p:cNvPr>
            <p:cNvSpPr/>
            <p:nvPr/>
          </p:nvSpPr>
          <p:spPr>
            <a:xfrm>
              <a:off x="8507617" y="4699411"/>
              <a:ext cx="517954" cy="281938"/>
            </a:xfrm>
            <a:custGeom>
              <a:avLst/>
              <a:gdLst>
                <a:gd name="connsiteX0" fmla="*/ 258790 w 517954"/>
                <a:gd name="connsiteY0" fmla="*/ 0 h 281938"/>
                <a:gd name="connsiteX1" fmla="*/ 0 w 517954"/>
                <a:gd name="connsiteY1" fmla="*/ 141156 h 281938"/>
                <a:gd name="connsiteX2" fmla="*/ 258977 w 517954"/>
                <a:gd name="connsiteY2" fmla="*/ 281938 h 281938"/>
                <a:gd name="connsiteX3" fmla="*/ 517955 w 517954"/>
                <a:gd name="connsiteY3" fmla="*/ 141156 h 281938"/>
                <a:gd name="connsiteX4" fmla="*/ 258790 w 517954"/>
                <a:gd name="connsiteY4" fmla="*/ 0 h 28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7954" h="281938">
                  <a:moveTo>
                    <a:pt x="258790" y="0"/>
                  </a:moveTo>
                  <a:cubicBezTo>
                    <a:pt x="116100" y="0"/>
                    <a:pt x="0" y="63399"/>
                    <a:pt x="0" y="141156"/>
                  </a:cubicBezTo>
                  <a:cubicBezTo>
                    <a:pt x="0" y="218912"/>
                    <a:pt x="116100" y="281938"/>
                    <a:pt x="258977" y="281938"/>
                  </a:cubicBezTo>
                  <a:cubicBezTo>
                    <a:pt x="401855" y="281938"/>
                    <a:pt x="517955" y="218726"/>
                    <a:pt x="517955" y="141156"/>
                  </a:cubicBezTo>
                  <a:cubicBezTo>
                    <a:pt x="517768" y="63399"/>
                    <a:pt x="401668" y="0"/>
                    <a:pt x="258790" y="0"/>
                  </a:cubicBezTo>
                  <a:close/>
                </a:path>
              </a:pathLst>
            </a:custGeom>
            <a:solidFill>
              <a:srgbClr val="FFFFFF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44058F2E-E3EA-7944-9E1A-A2087F3599CA}"/>
                </a:ext>
              </a:extLst>
            </p:cNvPr>
            <p:cNvSpPr/>
            <p:nvPr/>
          </p:nvSpPr>
          <p:spPr>
            <a:xfrm>
              <a:off x="8501063" y="4693072"/>
              <a:ext cx="530875" cy="294618"/>
            </a:xfrm>
            <a:custGeom>
              <a:avLst/>
              <a:gdLst>
                <a:gd name="connsiteX0" fmla="*/ 265344 w 530875"/>
                <a:gd name="connsiteY0" fmla="*/ 0 h 294618"/>
                <a:gd name="connsiteX1" fmla="*/ 530876 w 530875"/>
                <a:gd name="connsiteY1" fmla="*/ 147309 h 294618"/>
                <a:gd name="connsiteX2" fmla="*/ 265532 w 530875"/>
                <a:gd name="connsiteY2" fmla="*/ 294618 h 294618"/>
                <a:gd name="connsiteX3" fmla="*/ 0 w 530875"/>
                <a:gd name="connsiteY3" fmla="*/ 147309 h 294618"/>
                <a:gd name="connsiteX4" fmla="*/ 265344 w 530875"/>
                <a:gd name="connsiteY4" fmla="*/ 0 h 294618"/>
                <a:gd name="connsiteX5" fmla="*/ 265344 w 530875"/>
                <a:gd name="connsiteY5" fmla="*/ 13239 h 294618"/>
                <a:gd name="connsiteX6" fmla="*/ 13483 w 530875"/>
                <a:gd name="connsiteY6" fmla="*/ 147309 h 294618"/>
                <a:gd name="connsiteX7" fmla="*/ 265532 w 530875"/>
                <a:gd name="connsiteY7" fmla="*/ 281192 h 294618"/>
                <a:gd name="connsiteX8" fmla="*/ 517580 w 530875"/>
                <a:gd name="connsiteY8" fmla="*/ 147309 h 294618"/>
                <a:gd name="connsiteX9" fmla="*/ 265344 w 530875"/>
                <a:gd name="connsiteY9" fmla="*/ 13239 h 294618"/>
                <a:gd name="connsiteX10" fmla="*/ 218717 w 530875"/>
                <a:gd name="connsiteY10" fmla="*/ 161481 h 294618"/>
                <a:gd name="connsiteX11" fmla="*/ 166472 w 530875"/>
                <a:gd name="connsiteY11" fmla="*/ 161481 h 294618"/>
                <a:gd name="connsiteX12" fmla="*/ 185011 w 530875"/>
                <a:gd name="connsiteY12" fmla="*/ 180314 h 294618"/>
                <a:gd name="connsiteX13" fmla="*/ 199991 w 530875"/>
                <a:gd name="connsiteY13" fmla="*/ 171177 h 294618"/>
                <a:gd name="connsiteX14" fmla="*/ 217032 w 530875"/>
                <a:gd name="connsiteY14" fmla="*/ 171177 h 294618"/>
                <a:gd name="connsiteX15" fmla="*/ 184262 w 530875"/>
                <a:gd name="connsiteY15" fmla="*/ 193926 h 294618"/>
                <a:gd name="connsiteX16" fmla="*/ 148121 w 530875"/>
                <a:gd name="connsiteY16" fmla="*/ 157005 h 294618"/>
                <a:gd name="connsiteX17" fmla="*/ 184262 w 530875"/>
                <a:gd name="connsiteY17" fmla="*/ 119898 h 294618"/>
                <a:gd name="connsiteX18" fmla="*/ 218717 w 530875"/>
                <a:gd name="connsiteY18" fmla="*/ 161481 h 294618"/>
                <a:gd name="connsiteX19" fmla="*/ 183887 w 530875"/>
                <a:gd name="connsiteY19" fmla="*/ 132951 h 294618"/>
                <a:gd name="connsiteX20" fmla="*/ 166659 w 530875"/>
                <a:gd name="connsiteY20" fmla="*/ 149360 h 294618"/>
                <a:gd name="connsiteX21" fmla="*/ 200553 w 530875"/>
                <a:gd name="connsiteY21" fmla="*/ 149360 h 294618"/>
                <a:gd name="connsiteX22" fmla="*/ 183887 w 530875"/>
                <a:gd name="connsiteY22" fmla="*/ 132951 h 294618"/>
                <a:gd name="connsiteX23" fmla="*/ 444924 w 530875"/>
                <a:gd name="connsiteY23" fmla="*/ 161481 h 294618"/>
                <a:gd name="connsiteX24" fmla="*/ 392680 w 530875"/>
                <a:gd name="connsiteY24" fmla="*/ 161481 h 294618"/>
                <a:gd name="connsiteX25" fmla="*/ 411218 w 530875"/>
                <a:gd name="connsiteY25" fmla="*/ 180314 h 294618"/>
                <a:gd name="connsiteX26" fmla="*/ 426199 w 530875"/>
                <a:gd name="connsiteY26" fmla="*/ 171177 h 294618"/>
                <a:gd name="connsiteX27" fmla="*/ 443239 w 530875"/>
                <a:gd name="connsiteY27" fmla="*/ 171177 h 294618"/>
                <a:gd name="connsiteX28" fmla="*/ 410469 w 530875"/>
                <a:gd name="connsiteY28" fmla="*/ 193926 h 294618"/>
                <a:gd name="connsiteX29" fmla="*/ 374328 w 530875"/>
                <a:gd name="connsiteY29" fmla="*/ 157005 h 294618"/>
                <a:gd name="connsiteX30" fmla="*/ 410469 w 530875"/>
                <a:gd name="connsiteY30" fmla="*/ 119898 h 294618"/>
                <a:gd name="connsiteX31" fmla="*/ 444924 w 530875"/>
                <a:gd name="connsiteY31" fmla="*/ 161481 h 294618"/>
                <a:gd name="connsiteX32" fmla="*/ 410094 w 530875"/>
                <a:gd name="connsiteY32" fmla="*/ 132951 h 294618"/>
                <a:gd name="connsiteX33" fmla="*/ 392867 w 530875"/>
                <a:gd name="connsiteY33" fmla="*/ 149360 h 294618"/>
                <a:gd name="connsiteX34" fmla="*/ 426760 w 530875"/>
                <a:gd name="connsiteY34" fmla="*/ 149360 h 294618"/>
                <a:gd name="connsiteX35" fmla="*/ 410094 w 530875"/>
                <a:gd name="connsiteY35" fmla="*/ 132951 h 294618"/>
                <a:gd name="connsiteX36" fmla="*/ 56926 w 530875"/>
                <a:gd name="connsiteY36" fmla="*/ 191875 h 294618"/>
                <a:gd name="connsiteX37" fmla="*/ 76401 w 530875"/>
                <a:gd name="connsiteY37" fmla="*/ 191875 h 294618"/>
                <a:gd name="connsiteX38" fmla="*/ 76401 w 530875"/>
                <a:gd name="connsiteY38" fmla="*/ 150106 h 294618"/>
                <a:gd name="connsiteX39" fmla="*/ 118347 w 530875"/>
                <a:gd name="connsiteY39" fmla="*/ 150106 h 294618"/>
                <a:gd name="connsiteX40" fmla="*/ 118347 w 530875"/>
                <a:gd name="connsiteY40" fmla="*/ 192061 h 294618"/>
                <a:gd name="connsiteX41" fmla="*/ 137822 w 530875"/>
                <a:gd name="connsiteY41" fmla="*/ 192061 h 294618"/>
                <a:gd name="connsiteX42" fmla="*/ 137822 w 530875"/>
                <a:gd name="connsiteY42" fmla="*/ 94539 h 294618"/>
                <a:gd name="connsiteX43" fmla="*/ 118347 w 530875"/>
                <a:gd name="connsiteY43" fmla="*/ 94539 h 294618"/>
                <a:gd name="connsiteX44" fmla="*/ 118347 w 530875"/>
                <a:gd name="connsiteY44" fmla="*/ 134443 h 294618"/>
                <a:gd name="connsiteX45" fmla="*/ 76401 w 530875"/>
                <a:gd name="connsiteY45" fmla="*/ 134443 h 294618"/>
                <a:gd name="connsiteX46" fmla="*/ 76401 w 530875"/>
                <a:gd name="connsiteY46" fmla="*/ 94539 h 294618"/>
                <a:gd name="connsiteX47" fmla="*/ 56926 w 530875"/>
                <a:gd name="connsiteY47" fmla="*/ 94539 h 294618"/>
                <a:gd name="connsiteX48" fmla="*/ 56926 w 530875"/>
                <a:gd name="connsiteY48" fmla="*/ 191875 h 294618"/>
                <a:gd name="connsiteX49" fmla="*/ 229578 w 530875"/>
                <a:gd name="connsiteY49" fmla="*/ 191875 h 294618"/>
                <a:gd name="connsiteX50" fmla="*/ 247742 w 530875"/>
                <a:gd name="connsiteY50" fmla="*/ 191875 h 294618"/>
                <a:gd name="connsiteX51" fmla="*/ 247742 w 530875"/>
                <a:gd name="connsiteY51" fmla="*/ 153835 h 294618"/>
                <a:gd name="connsiteX52" fmla="*/ 263284 w 530875"/>
                <a:gd name="connsiteY52" fmla="*/ 133697 h 294618"/>
                <a:gd name="connsiteX53" fmla="*/ 276392 w 530875"/>
                <a:gd name="connsiteY53" fmla="*/ 151038 h 294618"/>
                <a:gd name="connsiteX54" fmla="*/ 276392 w 530875"/>
                <a:gd name="connsiteY54" fmla="*/ 191875 h 294618"/>
                <a:gd name="connsiteX55" fmla="*/ 294556 w 530875"/>
                <a:gd name="connsiteY55" fmla="*/ 191875 h 294618"/>
                <a:gd name="connsiteX56" fmla="*/ 294556 w 530875"/>
                <a:gd name="connsiteY56" fmla="*/ 148614 h 294618"/>
                <a:gd name="connsiteX57" fmla="*/ 268715 w 530875"/>
                <a:gd name="connsiteY57" fmla="*/ 119712 h 294618"/>
                <a:gd name="connsiteX58" fmla="*/ 247180 w 530875"/>
                <a:gd name="connsiteY58" fmla="*/ 131459 h 294618"/>
                <a:gd name="connsiteX59" fmla="*/ 246806 w 530875"/>
                <a:gd name="connsiteY59" fmla="*/ 131459 h 294618"/>
                <a:gd name="connsiteX60" fmla="*/ 246806 w 530875"/>
                <a:gd name="connsiteY60" fmla="*/ 121577 h 294618"/>
                <a:gd name="connsiteX61" fmla="*/ 229578 w 530875"/>
                <a:gd name="connsiteY61" fmla="*/ 121577 h 294618"/>
                <a:gd name="connsiteX62" fmla="*/ 229578 w 530875"/>
                <a:gd name="connsiteY62" fmla="*/ 191875 h 294618"/>
                <a:gd name="connsiteX63" fmla="*/ 310099 w 530875"/>
                <a:gd name="connsiteY63" fmla="*/ 191875 h 294618"/>
                <a:gd name="connsiteX64" fmla="*/ 328263 w 530875"/>
                <a:gd name="connsiteY64" fmla="*/ 191875 h 294618"/>
                <a:gd name="connsiteX65" fmla="*/ 328263 w 530875"/>
                <a:gd name="connsiteY65" fmla="*/ 153835 h 294618"/>
                <a:gd name="connsiteX66" fmla="*/ 355228 w 530875"/>
                <a:gd name="connsiteY66" fmla="*/ 191875 h 294618"/>
                <a:gd name="connsiteX67" fmla="*/ 377886 w 530875"/>
                <a:gd name="connsiteY67" fmla="*/ 191875 h 294618"/>
                <a:gd name="connsiteX68" fmla="*/ 348299 w 530875"/>
                <a:gd name="connsiteY68" fmla="*/ 152530 h 294618"/>
                <a:gd name="connsiteX69" fmla="*/ 374516 w 530875"/>
                <a:gd name="connsiteY69" fmla="*/ 121577 h 294618"/>
                <a:gd name="connsiteX70" fmla="*/ 352794 w 530875"/>
                <a:gd name="connsiteY70" fmla="*/ 121577 h 294618"/>
                <a:gd name="connsiteX71" fmla="*/ 328263 w 530875"/>
                <a:gd name="connsiteY71" fmla="*/ 151971 h 294618"/>
                <a:gd name="connsiteX72" fmla="*/ 328263 w 530875"/>
                <a:gd name="connsiteY72" fmla="*/ 94539 h 294618"/>
                <a:gd name="connsiteX73" fmla="*/ 310099 w 530875"/>
                <a:gd name="connsiteY73" fmla="*/ 94539 h 294618"/>
                <a:gd name="connsiteX74" fmla="*/ 310099 w 530875"/>
                <a:gd name="connsiteY74" fmla="*/ 191875 h 294618"/>
                <a:gd name="connsiteX75" fmla="*/ 455598 w 530875"/>
                <a:gd name="connsiteY75" fmla="*/ 191875 h 294618"/>
                <a:gd name="connsiteX76" fmla="*/ 473762 w 530875"/>
                <a:gd name="connsiteY76" fmla="*/ 191875 h 294618"/>
                <a:gd name="connsiteX77" fmla="*/ 473762 w 530875"/>
                <a:gd name="connsiteY77" fmla="*/ 94539 h 294618"/>
                <a:gd name="connsiteX78" fmla="*/ 455598 w 530875"/>
                <a:gd name="connsiteY78" fmla="*/ 94539 h 294618"/>
                <a:gd name="connsiteX79" fmla="*/ 455598 w 530875"/>
                <a:gd name="connsiteY79" fmla="*/ 191875 h 294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30875" h="294618">
                  <a:moveTo>
                    <a:pt x="265344" y="0"/>
                  </a:moveTo>
                  <a:cubicBezTo>
                    <a:pt x="411967" y="0"/>
                    <a:pt x="530876" y="66009"/>
                    <a:pt x="530876" y="147309"/>
                  </a:cubicBezTo>
                  <a:cubicBezTo>
                    <a:pt x="530876" y="228609"/>
                    <a:pt x="411967" y="294618"/>
                    <a:pt x="265532" y="294618"/>
                  </a:cubicBezTo>
                  <a:cubicBezTo>
                    <a:pt x="118909" y="294618"/>
                    <a:pt x="0" y="228609"/>
                    <a:pt x="0" y="147309"/>
                  </a:cubicBezTo>
                  <a:cubicBezTo>
                    <a:pt x="0" y="66009"/>
                    <a:pt x="118909" y="0"/>
                    <a:pt x="265344" y="0"/>
                  </a:cubicBezTo>
                  <a:close/>
                  <a:moveTo>
                    <a:pt x="265344" y="13239"/>
                  </a:moveTo>
                  <a:cubicBezTo>
                    <a:pt x="126399" y="13239"/>
                    <a:pt x="13483" y="73468"/>
                    <a:pt x="13483" y="147309"/>
                  </a:cubicBezTo>
                  <a:cubicBezTo>
                    <a:pt x="13483" y="221150"/>
                    <a:pt x="126399" y="281192"/>
                    <a:pt x="265532" y="281192"/>
                  </a:cubicBezTo>
                  <a:cubicBezTo>
                    <a:pt x="404664" y="281192"/>
                    <a:pt x="517580" y="221150"/>
                    <a:pt x="517580" y="147309"/>
                  </a:cubicBezTo>
                  <a:cubicBezTo>
                    <a:pt x="517393" y="73468"/>
                    <a:pt x="404477" y="13239"/>
                    <a:pt x="265344" y="13239"/>
                  </a:cubicBezTo>
                  <a:close/>
                  <a:moveTo>
                    <a:pt x="218717" y="161481"/>
                  </a:moveTo>
                  <a:lnTo>
                    <a:pt x="166472" y="161481"/>
                  </a:lnTo>
                  <a:cubicBezTo>
                    <a:pt x="167034" y="174347"/>
                    <a:pt x="174337" y="180314"/>
                    <a:pt x="185011" y="180314"/>
                  </a:cubicBezTo>
                  <a:cubicBezTo>
                    <a:pt x="193063" y="180314"/>
                    <a:pt x="198493" y="175838"/>
                    <a:pt x="199991" y="171177"/>
                  </a:cubicBezTo>
                  <a:lnTo>
                    <a:pt x="217032" y="171177"/>
                  </a:lnTo>
                  <a:cubicBezTo>
                    <a:pt x="212538" y="186654"/>
                    <a:pt x="199991" y="193926"/>
                    <a:pt x="184262" y="193926"/>
                  </a:cubicBezTo>
                  <a:cubicBezTo>
                    <a:pt x="161978" y="193926"/>
                    <a:pt x="148121" y="178635"/>
                    <a:pt x="148121" y="157005"/>
                  </a:cubicBezTo>
                  <a:cubicBezTo>
                    <a:pt x="148121" y="135935"/>
                    <a:pt x="162727" y="119898"/>
                    <a:pt x="184262" y="119898"/>
                  </a:cubicBezTo>
                  <a:cubicBezTo>
                    <a:pt x="208605" y="119712"/>
                    <a:pt x="220215" y="139850"/>
                    <a:pt x="218717" y="161481"/>
                  </a:cubicBezTo>
                  <a:close/>
                  <a:moveTo>
                    <a:pt x="183887" y="132951"/>
                  </a:moveTo>
                  <a:cubicBezTo>
                    <a:pt x="173026" y="132951"/>
                    <a:pt x="167408" y="140223"/>
                    <a:pt x="166659" y="149360"/>
                  </a:cubicBezTo>
                  <a:lnTo>
                    <a:pt x="200553" y="149360"/>
                  </a:lnTo>
                  <a:cubicBezTo>
                    <a:pt x="199242" y="139664"/>
                    <a:pt x="195123" y="132951"/>
                    <a:pt x="183887" y="132951"/>
                  </a:cubicBezTo>
                  <a:close/>
                  <a:moveTo>
                    <a:pt x="444924" y="161481"/>
                  </a:moveTo>
                  <a:lnTo>
                    <a:pt x="392680" y="161481"/>
                  </a:lnTo>
                  <a:cubicBezTo>
                    <a:pt x="393241" y="174347"/>
                    <a:pt x="400544" y="180314"/>
                    <a:pt x="411218" y="180314"/>
                  </a:cubicBezTo>
                  <a:cubicBezTo>
                    <a:pt x="419270" y="180314"/>
                    <a:pt x="424701" y="175838"/>
                    <a:pt x="426199" y="171177"/>
                  </a:cubicBezTo>
                  <a:lnTo>
                    <a:pt x="443239" y="171177"/>
                  </a:lnTo>
                  <a:cubicBezTo>
                    <a:pt x="438932" y="186654"/>
                    <a:pt x="426199" y="193926"/>
                    <a:pt x="410469" y="193926"/>
                  </a:cubicBezTo>
                  <a:cubicBezTo>
                    <a:pt x="388185" y="193926"/>
                    <a:pt x="374328" y="178635"/>
                    <a:pt x="374328" y="157005"/>
                  </a:cubicBezTo>
                  <a:cubicBezTo>
                    <a:pt x="374328" y="135935"/>
                    <a:pt x="388934" y="119898"/>
                    <a:pt x="410469" y="119898"/>
                  </a:cubicBezTo>
                  <a:cubicBezTo>
                    <a:pt x="434625" y="119712"/>
                    <a:pt x="446235" y="139850"/>
                    <a:pt x="444924" y="161481"/>
                  </a:cubicBezTo>
                  <a:close/>
                  <a:moveTo>
                    <a:pt x="410094" y="132951"/>
                  </a:moveTo>
                  <a:cubicBezTo>
                    <a:pt x="399234" y="132951"/>
                    <a:pt x="393616" y="140223"/>
                    <a:pt x="392867" y="149360"/>
                  </a:cubicBezTo>
                  <a:lnTo>
                    <a:pt x="426760" y="149360"/>
                  </a:lnTo>
                  <a:cubicBezTo>
                    <a:pt x="425450" y="139664"/>
                    <a:pt x="421330" y="132951"/>
                    <a:pt x="410094" y="132951"/>
                  </a:cubicBezTo>
                  <a:close/>
                  <a:moveTo>
                    <a:pt x="56926" y="191875"/>
                  </a:moveTo>
                  <a:lnTo>
                    <a:pt x="76401" y="191875"/>
                  </a:lnTo>
                  <a:lnTo>
                    <a:pt x="76401" y="150106"/>
                  </a:lnTo>
                  <a:lnTo>
                    <a:pt x="118347" y="150106"/>
                  </a:lnTo>
                  <a:lnTo>
                    <a:pt x="118347" y="192061"/>
                  </a:lnTo>
                  <a:lnTo>
                    <a:pt x="137822" y="192061"/>
                  </a:lnTo>
                  <a:lnTo>
                    <a:pt x="137822" y="94539"/>
                  </a:lnTo>
                  <a:lnTo>
                    <a:pt x="118347" y="94539"/>
                  </a:lnTo>
                  <a:lnTo>
                    <a:pt x="118347" y="134443"/>
                  </a:lnTo>
                  <a:lnTo>
                    <a:pt x="76401" y="134443"/>
                  </a:lnTo>
                  <a:lnTo>
                    <a:pt x="76401" y="94539"/>
                  </a:lnTo>
                  <a:lnTo>
                    <a:pt x="56926" y="94539"/>
                  </a:lnTo>
                  <a:lnTo>
                    <a:pt x="56926" y="191875"/>
                  </a:lnTo>
                  <a:close/>
                  <a:moveTo>
                    <a:pt x="229578" y="191875"/>
                  </a:moveTo>
                  <a:lnTo>
                    <a:pt x="247742" y="191875"/>
                  </a:lnTo>
                  <a:lnTo>
                    <a:pt x="247742" y="153835"/>
                  </a:lnTo>
                  <a:cubicBezTo>
                    <a:pt x="247742" y="139477"/>
                    <a:pt x="252798" y="133697"/>
                    <a:pt x="263284" y="133697"/>
                  </a:cubicBezTo>
                  <a:cubicBezTo>
                    <a:pt x="272273" y="133697"/>
                    <a:pt x="276392" y="139477"/>
                    <a:pt x="276392" y="151038"/>
                  </a:cubicBezTo>
                  <a:lnTo>
                    <a:pt x="276392" y="191875"/>
                  </a:lnTo>
                  <a:lnTo>
                    <a:pt x="294556" y="191875"/>
                  </a:lnTo>
                  <a:lnTo>
                    <a:pt x="294556" y="148614"/>
                  </a:lnTo>
                  <a:cubicBezTo>
                    <a:pt x="294556" y="131273"/>
                    <a:pt x="289313" y="119712"/>
                    <a:pt x="268715" y="119712"/>
                  </a:cubicBezTo>
                  <a:cubicBezTo>
                    <a:pt x="260476" y="119712"/>
                    <a:pt x="252049" y="123441"/>
                    <a:pt x="247180" y="131459"/>
                  </a:cubicBezTo>
                  <a:lnTo>
                    <a:pt x="246806" y="131459"/>
                  </a:lnTo>
                  <a:lnTo>
                    <a:pt x="246806" y="121577"/>
                  </a:lnTo>
                  <a:lnTo>
                    <a:pt x="229578" y="121577"/>
                  </a:lnTo>
                  <a:lnTo>
                    <a:pt x="229578" y="191875"/>
                  </a:lnTo>
                  <a:close/>
                  <a:moveTo>
                    <a:pt x="310099" y="191875"/>
                  </a:moveTo>
                  <a:lnTo>
                    <a:pt x="328263" y="191875"/>
                  </a:lnTo>
                  <a:lnTo>
                    <a:pt x="328263" y="153835"/>
                  </a:lnTo>
                  <a:lnTo>
                    <a:pt x="355228" y="191875"/>
                  </a:lnTo>
                  <a:lnTo>
                    <a:pt x="377886" y="191875"/>
                  </a:lnTo>
                  <a:lnTo>
                    <a:pt x="348299" y="152530"/>
                  </a:lnTo>
                  <a:lnTo>
                    <a:pt x="374516" y="121577"/>
                  </a:lnTo>
                  <a:lnTo>
                    <a:pt x="352794" y="121577"/>
                  </a:lnTo>
                  <a:lnTo>
                    <a:pt x="328263" y="151971"/>
                  </a:lnTo>
                  <a:lnTo>
                    <a:pt x="328263" y="94539"/>
                  </a:lnTo>
                  <a:lnTo>
                    <a:pt x="310099" y="94539"/>
                  </a:lnTo>
                  <a:lnTo>
                    <a:pt x="310099" y="191875"/>
                  </a:lnTo>
                  <a:close/>
                  <a:moveTo>
                    <a:pt x="455598" y="191875"/>
                  </a:moveTo>
                  <a:lnTo>
                    <a:pt x="473762" y="191875"/>
                  </a:lnTo>
                  <a:lnTo>
                    <a:pt x="473762" y="94539"/>
                  </a:lnTo>
                  <a:lnTo>
                    <a:pt x="455598" y="94539"/>
                  </a:lnTo>
                  <a:lnTo>
                    <a:pt x="455598" y="191875"/>
                  </a:lnTo>
                  <a:close/>
                </a:path>
              </a:pathLst>
            </a:custGeom>
            <a:solidFill>
              <a:srgbClr val="ED1C24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53214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/ bottom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50732" y="4772078"/>
            <a:ext cx="5705636" cy="125374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9D62BB82-7311-BE40-8C4E-B43D81EC1E5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774282"/>
            <a:ext cx="9144000" cy="136921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C733835F-95B5-3C41-ABD9-8D3AE60D37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732" y="276090"/>
            <a:ext cx="7637618" cy="284631"/>
          </a:xfrm>
        </p:spPr>
        <p:txBody>
          <a:bodyPr/>
          <a:lstStyle>
            <a:lvl1pPr>
              <a:defRPr cap="all" baseline="0">
                <a:solidFill>
                  <a:srgbClr val="E1000F"/>
                </a:solidFill>
              </a:defRPr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97DA31B4-144D-C44E-8904-B72ACF28FE5B}"/>
              </a:ext>
            </a:extLst>
          </p:cNvPr>
          <p:cNvSpPr>
            <a:spLocks noGrp="1" noChangeArrowheads="1"/>
          </p:cNvSpPr>
          <p:nvPr>
            <p:ph type="subTitle" idx="12" hasCustomPrompt="1"/>
          </p:nvPr>
        </p:nvSpPr>
        <p:spPr>
          <a:xfrm>
            <a:off x="750732" y="613797"/>
            <a:ext cx="7637618" cy="284631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999" b="0" i="0" cap="all" baseline="0">
                <a:solidFill>
                  <a:srgbClr val="5F697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5B8C0273-9C0F-8A45-B8C8-BCA39A7B955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401" y="1226842"/>
            <a:ext cx="7635949" cy="22097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0F98D597-1A3A-684D-9401-7806C273161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F6973"/>
                </a:solidFill>
              </a:defRPr>
            </a:lvl1pPr>
          </a:lstStyle>
          <a:p>
            <a:fld id="{D3921A94-2C06-EF44-A870-A48BF422ADBF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13" name="Picture 10">
            <a:extLst>
              <a:ext uri="{FF2B5EF4-FFF2-40B4-BE49-F238E27FC236}">
                <a16:creationId xmlns:a16="http://schemas.microsoft.com/office/drawing/2014/main" id="{F6739D70-A94F-0A47-964F-3F2EC4BA9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auto">
          <a:xfrm>
            <a:off x="8501063" y="4693072"/>
            <a:ext cx="531812" cy="294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30018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 bottom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50732" y="4772078"/>
            <a:ext cx="5705636" cy="125374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9D62BB82-7311-BE40-8C4E-B43D81EC1E5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774282"/>
            <a:ext cx="9144000" cy="136921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 dirty="0"/>
              <a:t>Click icon to add picture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5B8C0273-9C0F-8A45-B8C8-BCA39A7B955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92613" y="276090"/>
            <a:ext cx="3995737" cy="316048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27FD567C-E266-974E-8605-85C0C85125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732" y="276090"/>
            <a:ext cx="3208526" cy="284631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8363D47D-981B-7C4E-89C3-ECD5421BC9D4}"/>
              </a:ext>
            </a:extLst>
          </p:cNvPr>
          <p:cNvSpPr>
            <a:spLocks noGrp="1" noChangeArrowheads="1"/>
          </p:cNvSpPr>
          <p:nvPr>
            <p:ph type="subTitle" idx="12" hasCustomPrompt="1"/>
          </p:nvPr>
        </p:nvSpPr>
        <p:spPr>
          <a:xfrm>
            <a:off x="750732" y="613797"/>
            <a:ext cx="3208526" cy="284631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999" b="0" i="0" cap="all" baseline="0">
                <a:solidFill>
                  <a:srgbClr val="5F697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79A611C5-BEA0-774B-A6D3-3485858B781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F6973"/>
                </a:solidFill>
              </a:defRPr>
            </a:lvl1pPr>
          </a:lstStyle>
          <a:p>
            <a:fld id="{D3921A94-2C06-EF44-A870-A48BF422ADBF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15" name="Picture 10">
            <a:extLst>
              <a:ext uri="{FF2B5EF4-FFF2-40B4-BE49-F238E27FC236}">
                <a16:creationId xmlns:a16="http://schemas.microsoft.com/office/drawing/2014/main" id="{9947F8E5-6DAF-8D47-89EE-E11F73C1F8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auto">
          <a:xfrm>
            <a:off x="8501063" y="4693072"/>
            <a:ext cx="531812" cy="294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0685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 mask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C23D9B02-CAD0-4145-B4C6-A2661FA64C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732" y="276090"/>
            <a:ext cx="3591000" cy="284631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6E283A5-B7DF-6846-8E2A-6D66BE507CE7}"/>
              </a:ext>
            </a:extLst>
          </p:cNvPr>
          <p:cNvSpPr>
            <a:spLocks noGrp="1" noChangeArrowheads="1"/>
          </p:cNvSpPr>
          <p:nvPr>
            <p:ph type="subTitle" idx="12" hasCustomPrompt="1"/>
          </p:nvPr>
        </p:nvSpPr>
        <p:spPr>
          <a:xfrm>
            <a:off x="750732" y="613797"/>
            <a:ext cx="3591000" cy="284631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999" b="0" i="0" cap="all" baseline="0">
                <a:solidFill>
                  <a:srgbClr val="5F697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3CE7B19-8C10-7F40-95B1-1072A6B81170}"/>
              </a:ext>
            </a:extLst>
          </p:cNvPr>
          <p:cNvGrpSpPr/>
          <p:nvPr userDrawn="1"/>
        </p:nvGrpSpPr>
        <p:grpSpPr>
          <a:xfrm>
            <a:off x="372723" y="273627"/>
            <a:ext cx="162147" cy="325910"/>
            <a:chOff x="-22274" y="1505745"/>
            <a:chExt cx="1925121" cy="3870636"/>
          </a:xfrm>
        </p:grpSpPr>
        <p:sp>
          <p:nvSpPr>
            <p:cNvPr id="8" name="Gleichschenkliges Dreieck 26">
              <a:extLst>
                <a:ext uri="{FF2B5EF4-FFF2-40B4-BE49-F238E27FC236}">
                  <a16:creationId xmlns:a16="http://schemas.microsoft.com/office/drawing/2014/main" id="{848C4C8B-574B-154F-923B-4ACBEDC9D07E}"/>
                </a:ext>
              </a:extLst>
            </p:cNvPr>
            <p:cNvSpPr/>
            <p:nvPr/>
          </p:nvSpPr>
          <p:spPr>
            <a:xfrm rot="5400000">
              <a:off x="-995031" y="2478502"/>
              <a:ext cx="3870636" cy="1925121"/>
            </a:xfrm>
            <a:prstGeom prst="triangle">
              <a:avLst>
                <a:gd name="adj" fmla="val 50244"/>
              </a:avLst>
            </a:prstGeom>
            <a:solidFill>
              <a:srgbClr val="E100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  <p:sp>
          <p:nvSpPr>
            <p:cNvPr id="9" name="Gleichschenkliges Dreieck 8">
              <a:extLst>
                <a:ext uri="{FF2B5EF4-FFF2-40B4-BE49-F238E27FC236}">
                  <a16:creationId xmlns:a16="http://schemas.microsoft.com/office/drawing/2014/main" id="{79159EF2-6F4D-4041-914A-D1DB2E130C2F}"/>
                </a:ext>
              </a:extLst>
            </p:cNvPr>
            <p:cNvSpPr/>
            <p:nvPr/>
          </p:nvSpPr>
          <p:spPr>
            <a:xfrm rot="16200000" flipV="1">
              <a:off x="-25156" y="3451061"/>
              <a:ext cx="1928202" cy="1922433"/>
            </a:xfrm>
            <a:custGeom>
              <a:avLst/>
              <a:gdLst>
                <a:gd name="connsiteX0" fmla="*/ 0 w 6284026"/>
                <a:gd name="connsiteY0" fmla="*/ 2895600 h 2895600"/>
                <a:gd name="connsiteX1" fmla="*/ 3052026 w 6284026"/>
                <a:gd name="connsiteY1" fmla="*/ 0 h 2895600"/>
                <a:gd name="connsiteX2" fmla="*/ 6284026 w 6284026"/>
                <a:gd name="connsiteY2" fmla="*/ 2895600 h 2895600"/>
                <a:gd name="connsiteX3" fmla="*/ 0 w 6284026"/>
                <a:gd name="connsiteY3" fmla="*/ 2895600 h 2895600"/>
                <a:gd name="connsiteX0" fmla="*/ 0 w 3064576"/>
                <a:gd name="connsiteY0" fmla="*/ 2895600 h 2895600"/>
                <a:gd name="connsiteX1" fmla="*/ 3052026 w 3064576"/>
                <a:gd name="connsiteY1" fmla="*/ 0 h 2895600"/>
                <a:gd name="connsiteX2" fmla="*/ 3064576 w 3064576"/>
                <a:gd name="connsiteY2" fmla="*/ 2895600 h 2895600"/>
                <a:gd name="connsiteX3" fmla="*/ 0 w 3064576"/>
                <a:gd name="connsiteY3" fmla="*/ 2895600 h 2895600"/>
                <a:gd name="connsiteX0" fmla="*/ 0 w 3064576"/>
                <a:gd name="connsiteY0" fmla="*/ 2899640 h 2899640"/>
                <a:gd name="connsiteX1" fmla="*/ 3056127 w 3064576"/>
                <a:gd name="connsiteY1" fmla="*/ 0 h 2899640"/>
                <a:gd name="connsiteX2" fmla="*/ 3064576 w 3064576"/>
                <a:gd name="connsiteY2" fmla="*/ 2899640 h 2899640"/>
                <a:gd name="connsiteX3" fmla="*/ 0 w 3064576"/>
                <a:gd name="connsiteY3" fmla="*/ 2899640 h 2899640"/>
                <a:gd name="connsiteX0" fmla="*/ 0 w 3065564"/>
                <a:gd name="connsiteY0" fmla="*/ 2891556 h 2891556"/>
                <a:gd name="connsiteX1" fmla="*/ 3064327 w 3065564"/>
                <a:gd name="connsiteY1" fmla="*/ 1 h 2891556"/>
                <a:gd name="connsiteX2" fmla="*/ 3064576 w 3065564"/>
                <a:gd name="connsiteY2" fmla="*/ 2891556 h 2891556"/>
                <a:gd name="connsiteX3" fmla="*/ 0 w 3065564"/>
                <a:gd name="connsiteY3" fmla="*/ 2891556 h 289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5564" h="2891556">
                  <a:moveTo>
                    <a:pt x="0" y="2891556"/>
                  </a:moveTo>
                  <a:lnTo>
                    <a:pt x="3064327" y="1"/>
                  </a:lnTo>
                  <a:cubicBezTo>
                    <a:pt x="3068510" y="965201"/>
                    <a:pt x="3060393" y="1926356"/>
                    <a:pt x="3064576" y="2891556"/>
                  </a:cubicBezTo>
                  <a:lnTo>
                    <a:pt x="0" y="2891556"/>
                  </a:lnTo>
                  <a:close/>
                </a:path>
              </a:pathLst>
            </a:custGeom>
            <a:solidFill>
              <a:srgbClr val="AF02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</p:grp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EADBB218-62F2-194B-A72B-EA268AFCF9C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400" y="1232072"/>
            <a:ext cx="3591000" cy="328297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B5CD1527-5FA7-364D-8F45-3D673533C65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615191" y="560721"/>
            <a:ext cx="3892706" cy="38736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28897173-7CC9-C84B-828F-C4D1F2A2F84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52400" y="4776069"/>
            <a:ext cx="3548294" cy="1212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defRPr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l">
              <a:defRPr/>
            </a:pPr>
            <a:endParaRPr lang="en-US" dirty="0"/>
          </a:p>
        </p:txBody>
      </p:sp>
      <p:sp>
        <p:nvSpPr>
          <p:cNvPr id="12" name="Slide Number Placeholder 1">
            <a:extLst>
              <a:ext uri="{FF2B5EF4-FFF2-40B4-BE49-F238E27FC236}">
                <a16:creationId xmlns:a16="http://schemas.microsoft.com/office/drawing/2014/main" id="{CBB2E00B-4105-E141-9578-A1D03D95AA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r">
              <a:defRPr lang="de-DE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D3921A94-2C06-EF44-A870-A48BF422ADB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E61ACFFE-EC51-CB45-A5FA-42DB686B7F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65180" y="4767977"/>
            <a:ext cx="1267774" cy="1253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de-DE"/>
          </a:p>
        </p:txBody>
      </p:sp>
      <p:grpSp>
        <p:nvGrpSpPr>
          <p:cNvPr id="16" name="Picture 10">
            <a:extLst>
              <a:ext uri="{FF2B5EF4-FFF2-40B4-BE49-F238E27FC236}">
                <a16:creationId xmlns:a16="http://schemas.microsoft.com/office/drawing/2014/main" id="{90AC8BDB-2C6F-FD40-A50B-051A0785D70F}"/>
              </a:ext>
            </a:extLst>
          </p:cNvPr>
          <p:cNvGrpSpPr/>
          <p:nvPr userDrawn="1"/>
        </p:nvGrpSpPr>
        <p:grpSpPr>
          <a:xfrm>
            <a:off x="8501063" y="4693072"/>
            <a:ext cx="531812" cy="294618"/>
            <a:chOff x="8501063" y="4693072"/>
            <a:chExt cx="531812" cy="294618"/>
          </a:xfrm>
          <a:noFill/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8A893563-308E-0944-A85F-54F76B4AB519}"/>
                </a:ext>
              </a:extLst>
            </p:cNvPr>
            <p:cNvSpPr/>
            <p:nvPr/>
          </p:nvSpPr>
          <p:spPr>
            <a:xfrm>
              <a:off x="8507617" y="4699411"/>
              <a:ext cx="517954" cy="281938"/>
            </a:xfrm>
            <a:custGeom>
              <a:avLst/>
              <a:gdLst>
                <a:gd name="connsiteX0" fmla="*/ 258790 w 517954"/>
                <a:gd name="connsiteY0" fmla="*/ 0 h 281938"/>
                <a:gd name="connsiteX1" fmla="*/ 0 w 517954"/>
                <a:gd name="connsiteY1" fmla="*/ 141156 h 281938"/>
                <a:gd name="connsiteX2" fmla="*/ 258977 w 517954"/>
                <a:gd name="connsiteY2" fmla="*/ 281938 h 281938"/>
                <a:gd name="connsiteX3" fmla="*/ 517955 w 517954"/>
                <a:gd name="connsiteY3" fmla="*/ 141156 h 281938"/>
                <a:gd name="connsiteX4" fmla="*/ 258790 w 517954"/>
                <a:gd name="connsiteY4" fmla="*/ 0 h 28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7954" h="281938">
                  <a:moveTo>
                    <a:pt x="258790" y="0"/>
                  </a:moveTo>
                  <a:cubicBezTo>
                    <a:pt x="116100" y="0"/>
                    <a:pt x="0" y="63399"/>
                    <a:pt x="0" y="141156"/>
                  </a:cubicBezTo>
                  <a:cubicBezTo>
                    <a:pt x="0" y="218912"/>
                    <a:pt x="116100" y="281938"/>
                    <a:pt x="258977" y="281938"/>
                  </a:cubicBezTo>
                  <a:cubicBezTo>
                    <a:pt x="401855" y="281938"/>
                    <a:pt x="517955" y="218726"/>
                    <a:pt x="517955" y="141156"/>
                  </a:cubicBezTo>
                  <a:cubicBezTo>
                    <a:pt x="517768" y="63399"/>
                    <a:pt x="401668" y="0"/>
                    <a:pt x="258790" y="0"/>
                  </a:cubicBezTo>
                  <a:close/>
                </a:path>
              </a:pathLst>
            </a:custGeom>
            <a:solidFill>
              <a:srgbClr val="FFFFFF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99A0415-DEE1-5344-A1A6-235ABFDE67E1}"/>
                </a:ext>
              </a:extLst>
            </p:cNvPr>
            <p:cNvSpPr/>
            <p:nvPr/>
          </p:nvSpPr>
          <p:spPr>
            <a:xfrm>
              <a:off x="8501063" y="4693072"/>
              <a:ext cx="530875" cy="294618"/>
            </a:xfrm>
            <a:custGeom>
              <a:avLst/>
              <a:gdLst>
                <a:gd name="connsiteX0" fmla="*/ 265344 w 530875"/>
                <a:gd name="connsiteY0" fmla="*/ 0 h 294618"/>
                <a:gd name="connsiteX1" fmla="*/ 530876 w 530875"/>
                <a:gd name="connsiteY1" fmla="*/ 147309 h 294618"/>
                <a:gd name="connsiteX2" fmla="*/ 265532 w 530875"/>
                <a:gd name="connsiteY2" fmla="*/ 294618 h 294618"/>
                <a:gd name="connsiteX3" fmla="*/ 0 w 530875"/>
                <a:gd name="connsiteY3" fmla="*/ 147309 h 294618"/>
                <a:gd name="connsiteX4" fmla="*/ 265344 w 530875"/>
                <a:gd name="connsiteY4" fmla="*/ 0 h 294618"/>
                <a:gd name="connsiteX5" fmla="*/ 265344 w 530875"/>
                <a:gd name="connsiteY5" fmla="*/ 13239 h 294618"/>
                <a:gd name="connsiteX6" fmla="*/ 13483 w 530875"/>
                <a:gd name="connsiteY6" fmla="*/ 147309 h 294618"/>
                <a:gd name="connsiteX7" fmla="*/ 265532 w 530875"/>
                <a:gd name="connsiteY7" fmla="*/ 281192 h 294618"/>
                <a:gd name="connsiteX8" fmla="*/ 517580 w 530875"/>
                <a:gd name="connsiteY8" fmla="*/ 147309 h 294618"/>
                <a:gd name="connsiteX9" fmla="*/ 265344 w 530875"/>
                <a:gd name="connsiteY9" fmla="*/ 13239 h 294618"/>
                <a:gd name="connsiteX10" fmla="*/ 218717 w 530875"/>
                <a:gd name="connsiteY10" fmla="*/ 161481 h 294618"/>
                <a:gd name="connsiteX11" fmla="*/ 166472 w 530875"/>
                <a:gd name="connsiteY11" fmla="*/ 161481 h 294618"/>
                <a:gd name="connsiteX12" fmla="*/ 185011 w 530875"/>
                <a:gd name="connsiteY12" fmla="*/ 180314 h 294618"/>
                <a:gd name="connsiteX13" fmla="*/ 199991 w 530875"/>
                <a:gd name="connsiteY13" fmla="*/ 171177 h 294618"/>
                <a:gd name="connsiteX14" fmla="*/ 217032 w 530875"/>
                <a:gd name="connsiteY14" fmla="*/ 171177 h 294618"/>
                <a:gd name="connsiteX15" fmla="*/ 184262 w 530875"/>
                <a:gd name="connsiteY15" fmla="*/ 193926 h 294618"/>
                <a:gd name="connsiteX16" fmla="*/ 148121 w 530875"/>
                <a:gd name="connsiteY16" fmla="*/ 157005 h 294618"/>
                <a:gd name="connsiteX17" fmla="*/ 184262 w 530875"/>
                <a:gd name="connsiteY17" fmla="*/ 119898 h 294618"/>
                <a:gd name="connsiteX18" fmla="*/ 218717 w 530875"/>
                <a:gd name="connsiteY18" fmla="*/ 161481 h 294618"/>
                <a:gd name="connsiteX19" fmla="*/ 183887 w 530875"/>
                <a:gd name="connsiteY19" fmla="*/ 132951 h 294618"/>
                <a:gd name="connsiteX20" fmla="*/ 166659 w 530875"/>
                <a:gd name="connsiteY20" fmla="*/ 149360 h 294618"/>
                <a:gd name="connsiteX21" fmla="*/ 200553 w 530875"/>
                <a:gd name="connsiteY21" fmla="*/ 149360 h 294618"/>
                <a:gd name="connsiteX22" fmla="*/ 183887 w 530875"/>
                <a:gd name="connsiteY22" fmla="*/ 132951 h 294618"/>
                <a:gd name="connsiteX23" fmla="*/ 444924 w 530875"/>
                <a:gd name="connsiteY23" fmla="*/ 161481 h 294618"/>
                <a:gd name="connsiteX24" fmla="*/ 392680 w 530875"/>
                <a:gd name="connsiteY24" fmla="*/ 161481 h 294618"/>
                <a:gd name="connsiteX25" fmla="*/ 411218 w 530875"/>
                <a:gd name="connsiteY25" fmla="*/ 180314 h 294618"/>
                <a:gd name="connsiteX26" fmla="*/ 426199 w 530875"/>
                <a:gd name="connsiteY26" fmla="*/ 171177 h 294618"/>
                <a:gd name="connsiteX27" fmla="*/ 443239 w 530875"/>
                <a:gd name="connsiteY27" fmla="*/ 171177 h 294618"/>
                <a:gd name="connsiteX28" fmla="*/ 410469 w 530875"/>
                <a:gd name="connsiteY28" fmla="*/ 193926 h 294618"/>
                <a:gd name="connsiteX29" fmla="*/ 374328 w 530875"/>
                <a:gd name="connsiteY29" fmla="*/ 157005 h 294618"/>
                <a:gd name="connsiteX30" fmla="*/ 410469 w 530875"/>
                <a:gd name="connsiteY30" fmla="*/ 119898 h 294618"/>
                <a:gd name="connsiteX31" fmla="*/ 444924 w 530875"/>
                <a:gd name="connsiteY31" fmla="*/ 161481 h 294618"/>
                <a:gd name="connsiteX32" fmla="*/ 410094 w 530875"/>
                <a:gd name="connsiteY32" fmla="*/ 132951 h 294618"/>
                <a:gd name="connsiteX33" fmla="*/ 392867 w 530875"/>
                <a:gd name="connsiteY33" fmla="*/ 149360 h 294618"/>
                <a:gd name="connsiteX34" fmla="*/ 426760 w 530875"/>
                <a:gd name="connsiteY34" fmla="*/ 149360 h 294618"/>
                <a:gd name="connsiteX35" fmla="*/ 410094 w 530875"/>
                <a:gd name="connsiteY35" fmla="*/ 132951 h 294618"/>
                <a:gd name="connsiteX36" fmla="*/ 56926 w 530875"/>
                <a:gd name="connsiteY36" fmla="*/ 191875 h 294618"/>
                <a:gd name="connsiteX37" fmla="*/ 76401 w 530875"/>
                <a:gd name="connsiteY37" fmla="*/ 191875 h 294618"/>
                <a:gd name="connsiteX38" fmla="*/ 76401 w 530875"/>
                <a:gd name="connsiteY38" fmla="*/ 150106 h 294618"/>
                <a:gd name="connsiteX39" fmla="*/ 118347 w 530875"/>
                <a:gd name="connsiteY39" fmla="*/ 150106 h 294618"/>
                <a:gd name="connsiteX40" fmla="*/ 118347 w 530875"/>
                <a:gd name="connsiteY40" fmla="*/ 192061 h 294618"/>
                <a:gd name="connsiteX41" fmla="*/ 137822 w 530875"/>
                <a:gd name="connsiteY41" fmla="*/ 192061 h 294618"/>
                <a:gd name="connsiteX42" fmla="*/ 137822 w 530875"/>
                <a:gd name="connsiteY42" fmla="*/ 94539 h 294618"/>
                <a:gd name="connsiteX43" fmla="*/ 118347 w 530875"/>
                <a:gd name="connsiteY43" fmla="*/ 94539 h 294618"/>
                <a:gd name="connsiteX44" fmla="*/ 118347 w 530875"/>
                <a:gd name="connsiteY44" fmla="*/ 134443 h 294618"/>
                <a:gd name="connsiteX45" fmla="*/ 76401 w 530875"/>
                <a:gd name="connsiteY45" fmla="*/ 134443 h 294618"/>
                <a:gd name="connsiteX46" fmla="*/ 76401 w 530875"/>
                <a:gd name="connsiteY46" fmla="*/ 94539 h 294618"/>
                <a:gd name="connsiteX47" fmla="*/ 56926 w 530875"/>
                <a:gd name="connsiteY47" fmla="*/ 94539 h 294618"/>
                <a:gd name="connsiteX48" fmla="*/ 56926 w 530875"/>
                <a:gd name="connsiteY48" fmla="*/ 191875 h 294618"/>
                <a:gd name="connsiteX49" fmla="*/ 229578 w 530875"/>
                <a:gd name="connsiteY49" fmla="*/ 191875 h 294618"/>
                <a:gd name="connsiteX50" fmla="*/ 247742 w 530875"/>
                <a:gd name="connsiteY50" fmla="*/ 191875 h 294618"/>
                <a:gd name="connsiteX51" fmla="*/ 247742 w 530875"/>
                <a:gd name="connsiteY51" fmla="*/ 153835 h 294618"/>
                <a:gd name="connsiteX52" fmla="*/ 263284 w 530875"/>
                <a:gd name="connsiteY52" fmla="*/ 133697 h 294618"/>
                <a:gd name="connsiteX53" fmla="*/ 276392 w 530875"/>
                <a:gd name="connsiteY53" fmla="*/ 151038 h 294618"/>
                <a:gd name="connsiteX54" fmla="*/ 276392 w 530875"/>
                <a:gd name="connsiteY54" fmla="*/ 191875 h 294618"/>
                <a:gd name="connsiteX55" fmla="*/ 294556 w 530875"/>
                <a:gd name="connsiteY55" fmla="*/ 191875 h 294618"/>
                <a:gd name="connsiteX56" fmla="*/ 294556 w 530875"/>
                <a:gd name="connsiteY56" fmla="*/ 148614 h 294618"/>
                <a:gd name="connsiteX57" fmla="*/ 268715 w 530875"/>
                <a:gd name="connsiteY57" fmla="*/ 119712 h 294618"/>
                <a:gd name="connsiteX58" fmla="*/ 247180 w 530875"/>
                <a:gd name="connsiteY58" fmla="*/ 131459 h 294618"/>
                <a:gd name="connsiteX59" fmla="*/ 246806 w 530875"/>
                <a:gd name="connsiteY59" fmla="*/ 131459 h 294618"/>
                <a:gd name="connsiteX60" fmla="*/ 246806 w 530875"/>
                <a:gd name="connsiteY60" fmla="*/ 121577 h 294618"/>
                <a:gd name="connsiteX61" fmla="*/ 229578 w 530875"/>
                <a:gd name="connsiteY61" fmla="*/ 121577 h 294618"/>
                <a:gd name="connsiteX62" fmla="*/ 229578 w 530875"/>
                <a:gd name="connsiteY62" fmla="*/ 191875 h 294618"/>
                <a:gd name="connsiteX63" fmla="*/ 310099 w 530875"/>
                <a:gd name="connsiteY63" fmla="*/ 191875 h 294618"/>
                <a:gd name="connsiteX64" fmla="*/ 328263 w 530875"/>
                <a:gd name="connsiteY64" fmla="*/ 191875 h 294618"/>
                <a:gd name="connsiteX65" fmla="*/ 328263 w 530875"/>
                <a:gd name="connsiteY65" fmla="*/ 153835 h 294618"/>
                <a:gd name="connsiteX66" fmla="*/ 355228 w 530875"/>
                <a:gd name="connsiteY66" fmla="*/ 191875 h 294618"/>
                <a:gd name="connsiteX67" fmla="*/ 377886 w 530875"/>
                <a:gd name="connsiteY67" fmla="*/ 191875 h 294618"/>
                <a:gd name="connsiteX68" fmla="*/ 348299 w 530875"/>
                <a:gd name="connsiteY68" fmla="*/ 152530 h 294618"/>
                <a:gd name="connsiteX69" fmla="*/ 374516 w 530875"/>
                <a:gd name="connsiteY69" fmla="*/ 121577 h 294618"/>
                <a:gd name="connsiteX70" fmla="*/ 352794 w 530875"/>
                <a:gd name="connsiteY70" fmla="*/ 121577 h 294618"/>
                <a:gd name="connsiteX71" fmla="*/ 328263 w 530875"/>
                <a:gd name="connsiteY71" fmla="*/ 151971 h 294618"/>
                <a:gd name="connsiteX72" fmla="*/ 328263 w 530875"/>
                <a:gd name="connsiteY72" fmla="*/ 94539 h 294618"/>
                <a:gd name="connsiteX73" fmla="*/ 310099 w 530875"/>
                <a:gd name="connsiteY73" fmla="*/ 94539 h 294618"/>
                <a:gd name="connsiteX74" fmla="*/ 310099 w 530875"/>
                <a:gd name="connsiteY74" fmla="*/ 191875 h 294618"/>
                <a:gd name="connsiteX75" fmla="*/ 455598 w 530875"/>
                <a:gd name="connsiteY75" fmla="*/ 191875 h 294618"/>
                <a:gd name="connsiteX76" fmla="*/ 473762 w 530875"/>
                <a:gd name="connsiteY76" fmla="*/ 191875 h 294618"/>
                <a:gd name="connsiteX77" fmla="*/ 473762 w 530875"/>
                <a:gd name="connsiteY77" fmla="*/ 94539 h 294618"/>
                <a:gd name="connsiteX78" fmla="*/ 455598 w 530875"/>
                <a:gd name="connsiteY78" fmla="*/ 94539 h 294618"/>
                <a:gd name="connsiteX79" fmla="*/ 455598 w 530875"/>
                <a:gd name="connsiteY79" fmla="*/ 191875 h 294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30875" h="294618">
                  <a:moveTo>
                    <a:pt x="265344" y="0"/>
                  </a:moveTo>
                  <a:cubicBezTo>
                    <a:pt x="411967" y="0"/>
                    <a:pt x="530876" y="66009"/>
                    <a:pt x="530876" y="147309"/>
                  </a:cubicBezTo>
                  <a:cubicBezTo>
                    <a:pt x="530876" y="228609"/>
                    <a:pt x="411967" y="294618"/>
                    <a:pt x="265532" y="294618"/>
                  </a:cubicBezTo>
                  <a:cubicBezTo>
                    <a:pt x="118909" y="294618"/>
                    <a:pt x="0" y="228609"/>
                    <a:pt x="0" y="147309"/>
                  </a:cubicBezTo>
                  <a:cubicBezTo>
                    <a:pt x="0" y="66009"/>
                    <a:pt x="118909" y="0"/>
                    <a:pt x="265344" y="0"/>
                  </a:cubicBezTo>
                  <a:close/>
                  <a:moveTo>
                    <a:pt x="265344" y="13239"/>
                  </a:moveTo>
                  <a:cubicBezTo>
                    <a:pt x="126399" y="13239"/>
                    <a:pt x="13483" y="73468"/>
                    <a:pt x="13483" y="147309"/>
                  </a:cubicBezTo>
                  <a:cubicBezTo>
                    <a:pt x="13483" y="221150"/>
                    <a:pt x="126399" y="281192"/>
                    <a:pt x="265532" y="281192"/>
                  </a:cubicBezTo>
                  <a:cubicBezTo>
                    <a:pt x="404664" y="281192"/>
                    <a:pt x="517580" y="221150"/>
                    <a:pt x="517580" y="147309"/>
                  </a:cubicBezTo>
                  <a:cubicBezTo>
                    <a:pt x="517393" y="73468"/>
                    <a:pt x="404477" y="13239"/>
                    <a:pt x="265344" y="13239"/>
                  </a:cubicBezTo>
                  <a:close/>
                  <a:moveTo>
                    <a:pt x="218717" y="161481"/>
                  </a:moveTo>
                  <a:lnTo>
                    <a:pt x="166472" y="161481"/>
                  </a:lnTo>
                  <a:cubicBezTo>
                    <a:pt x="167034" y="174347"/>
                    <a:pt x="174337" y="180314"/>
                    <a:pt x="185011" y="180314"/>
                  </a:cubicBezTo>
                  <a:cubicBezTo>
                    <a:pt x="193063" y="180314"/>
                    <a:pt x="198493" y="175838"/>
                    <a:pt x="199991" y="171177"/>
                  </a:cubicBezTo>
                  <a:lnTo>
                    <a:pt x="217032" y="171177"/>
                  </a:lnTo>
                  <a:cubicBezTo>
                    <a:pt x="212538" y="186654"/>
                    <a:pt x="199991" y="193926"/>
                    <a:pt x="184262" y="193926"/>
                  </a:cubicBezTo>
                  <a:cubicBezTo>
                    <a:pt x="161978" y="193926"/>
                    <a:pt x="148121" y="178635"/>
                    <a:pt x="148121" y="157005"/>
                  </a:cubicBezTo>
                  <a:cubicBezTo>
                    <a:pt x="148121" y="135935"/>
                    <a:pt x="162727" y="119898"/>
                    <a:pt x="184262" y="119898"/>
                  </a:cubicBezTo>
                  <a:cubicBezTo>
                    <a:pt x="208605" y="119712"/>
                    <a:pt x="220215" y="139850"/>
                    <a:pt x="218717" y="161481"/>
                  </a:cubicBezTo>
                  <a:close/>
                  <a:moveTo>
                    <a:pt x="183887" y="132951"/>
                  </a:moveTo>
                  <a:cubicBezTo>
                    <a:pt x="173026" y="132951"/>
                    <a:pt x="167408" y="140223"/>
                    <a:pt x="166659" y="149360"/>
                  </a:cubicBezTo>
                  <a:lnTo>
                    <a:pt x="200553" y="149360"/>
                  </a:lnTo>
                  <a:cubicBezTo>
                    <a:pt x="199242" y="139664"/>
                    <a:pt x="195123" y="132951"/>
                    <a:pt x="183887" y="132951"/>
                  </a:cubicBezTo>
                  <a:close/>
                  <a:moveTo>
                    <a:pt x="444924" y="161481"/>
                  </a:moveTo>
                  <a:lnTo>
                    <a:pt x="392680" y="161481"/>
                  </a:lnTo>
                  <a:cubicBezTo>
                    <a:pt x="393241" y="174347"/>
                    <a:pt x="400544" y="180314"/>
                    <a:pt x="411218" y="180314"/>
                  </a:cubicBezTo>
                  <a:cubicBezTo>
                    <a:pt x="419270" y="180314"/>
                    <a:pt x="424701" y="175838"/>
                    <a:pt x="426199" y="171177"/>
                  </a:cubicBezTo>
                  <a:lnTo>
                    <a:pt x="443239" y="171177"/>
                  </a:lnTo>
                  <a:cubicBezTo>
                    <a:pt x="438932" y="186654"/>
                    <a:pt x="426199" y="193926"/>
                    <a:pt x="410469" y="193926"/>
                  </a:cubicBezTo>
                  <a:cubicBezTo>
                    <a:pt x="388185" y="193926"/>
                    <a:pt x="374328" y="178635"/>
                    <a:pt x="374328" y="157005"/>
                  </a:cubicBezTo>
                  <a:cubicBezTo>
                    <a:pt x="374328" y="135935"/>
                    <a:pt x="388934" y="119898"/>
                    <a:pt x="410469" y="119898"/>
                  </a:cubicBezTo>
                  <a:cubicBezTo>
                    <a:pt x="434625" y="119712"/>
                    <a:pt x="446235" y="139850"/>
                    <a:pt x="444924" y="161481"/>
                  </a:cubicBezTo>
                  <a:close/>
                  <a:moveTo>
                    <a:pt x="410094" y="132951"/>
                  </a:moveTo>
                  <a:cubicBezTo>
                    <a:pt x="399234" y="132951"/>
                    <a:pt x="393616" y="140223"/>
                    <a:pt x="392867" y="149360"/>
                  </a:cubicBezTo>
                  <a:lnTo>
                    <a:pt x="426760" y="149360"/>
                  </a:lnTo>
                  <a:cubicBezTo>
                    <a:pt x="425450" y="139664"/>
                    <a:pt x="421330" y="132951"/>
                    <a:pt x="410094" y="132951"/>
                  </a:cubicBezTo>
                  <a:close/>
                  <a:moveTo>
                    <a:pt x="56926" y="191875"/>
                  </a:moveTo>
                  <a:lnTo>
                    <a:pt x="76401" y="191875"/>
                  </a:lnTo>
                  <a:lnTo>
                    <a:pt x="76401" y="150106"/>
                  </a:lnTo>
                  <a:lnTo>
                    <a:pt x="118347" y="150106"/>
                  </a:lnTo>
                  <a:lnTo>
                    <a:pt x="118347" y="192061"/>
                  </a:lnTo>
                  <a:lnTo>
                    <a:pt x="137822" y="192061"/>
                  </a:lnTo>
                  <a:lnTo>
                    <a:pt x="137822" y="94539"/>
                  </a:lnTo>
                  <a:lnTo>
                    <a:pt x="118347" y="94539"/>
                  </a:lnTo>
                  <a:lnTo>
                    <a:pt x="118347" y="134443"/>
                  </a:lnTo>
                  <a:lnTo>
                    <a:pt x="76401" y="134443"/>
                  </a:lnTo>
                  <a:lnTo>
                    <a:pt x="76401" y="94539"/>
                  </a:lnTo>
                  <a:lnTo>
                    <a:pt x="56926" y="94539"/>
                  </a:lnTo>
                  <a:lnTo>
                    <a:pt x="56926" y="191875"/>
                  </a:lnTo>
                  <a:close/>
                  <a:moveTo>
                    <a:pt x="229578" y="191875"/>
                  </a:moveTo>
                  <a:lnTo>
                    <a:pt x="247742" y="191875"/>
                  </a:lnTo>
                  <a:lnTo>
                    <a:pt x="247742" y="153835"/>
                  </a:lnTo>
                  <a:cubicBezTo>
                    <a:pt x="247742" y="139477"/>
                    <a:pt x="252798" y="133697"/>
                    <a:pt x="263284" y="133697"/>
                  </a:cubicBezTo>
                  <a:cubicBezTo>
                    <a:pt x="272273" y="133697"/>
                    <a:pt x="276392" y="139477"/>
                    <a:pt x="276392" y="151038"/>
                  </a:cubicBezTo>
                  <a:lnTo>
                    <a:pt x="276392" y="191875"/>
                  </a:lnTo>
                  <a:lnTo>
                    <a:pt x="294556" y="191875"/>
                  </a:lnTo>
                  <a:lnTo>
                    <a:pt x="294556" y="148614"/>
                  </a:lnTo>
                  <a:cubicBezTo>
                    <a:pt x="294556" y="131273"/>
                    <a:pt x="289313" y="119712"/>
                    <a:pt x="268715" y="119712"/>
                  </a:cubicBezTo>
                  <a:cubicBezTo>
                    <a:pt x="260476" y="119712"/>
                    <a:pt x="252049" y="123441"/>
                    <a:pt x="247180" y="131459"/>
                  </a:cubicBezTo>
                  <a:lnTo>
                    <a:pt x="246806" y="131459"/>
                  </a:lnTo>
                  <a:lnTo>
                    <a:pt x="246806" y="121577"/>
                  </a:lnTo>
                  <a:lnTo>
                    <a:pt x="229578" y="121577"/>
                  </a:lnTo>
                  <a:lnTo>
                    <a:pt x="229578" y="191875"/>
                  </a:lnTo>
                  <a:close/>
                  <a:moveTo>
                    <a:pt x="310099" y="191875"/>
                  </a:moveTo>
                  <a:lnTo>
                    <a:pt x="328263" y="191875"/>
                  </a:lnTo>
                  <a:lnTo>
                    <a:pt x="328263" y="153835"/>
                  </a:lnTo>
                  <a:lnTo>
                    <a:pt x="355228" y="191875"/>
                  </a:lnTo>
                  <a:lnTo>
                    <a:pt x="377886" y="191875"/>
                  </a:lnTo>
                  <a:lnTo>
                    <a:pt x="348299" y="152530"/>
                  </a:lnTo>
                  <a:lnTo>
                    <a:pt x="374516" y="121577"/>
                  </a:lnTo>
                  <a:lnTo>
                    <a:pt x="352794" y="121577"/>
                  </a:lnTo>
                  <a:lnTo>
                    <a:pt x="328263" y="151971"/>
                  </a:lnTo>
                  <a:lnTo>
                    <a:pt x="328263" y="94539"/>
                  </a:lnTo>
                  <a:lnTo>
                    <a:pt x="310099" y="94539"/>
                  </a:lnTo>
                  <a:lnTo>
                    <a:pt x="310099" y="191875"/>
                  </a:lnTo>
                  <a:close/>
                  <a:moveTo>
                    <a:pt x="455598" y="191875"/>
                  </a:moveTo>
                  <a:lnTo>
                    <a:pt x="473762" y="191875"/>
                  </a:lnTo>
                  <a:lnTo>
                    <a:pt x="473762" y="94539"/>
                  </a:lnTo>
                  <a:lnTo>
                    <a:pt x="455598" y="94539"/>
                  </a:lnTo>
                  <a:lnTo>
                    <a:pt x="455598" y="191875"/>
                  </a:lnTo>
                  <a:close/>
                </a:path>
              </a:pathLst>
            </a:custGeom>
            <a:solidFill>
              <a:srgbClr val="ED1C24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324242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 bwMode="gray">
          <a:xfrm>
            <a:off x="431540" y="160227"/>
            <a:ext cx="216160" cy="5039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72" tIns="46786" rIns="89972" bIns="4678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126" rtl="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Tx/>
              <a:buNone/>
              <a:tabLst/>
            </a:pPr>
            <a:endParaRPr kumimoji="0" lang="en-US" sz="1600" b="0" i="0" u="none" strike="noStrike" cap="none" normalizeH="0" baseline="0" noProof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381F947A-5DB7-D245-9FDF-589B3EF2FD68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55650" y="1203325"/>
            <a:ext cx="1332000" cy="133158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D1013DCA-80E8-ED4D-BD8E-E574127D935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2273218" y="1203325"/>
            <a:ext cx="1332000" cy="133158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33DA5BB4-220A-D44F-B600-1FF39E89079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790786" y="1203325"/>
            <a:ext cx="1332000" cy="133158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B9EDAB60-CE68-D941-BF44-0D78D8E807B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308354" y="1203325"/>
            <a:ext cx="1332000" cy="133158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15" name="Bildplatzhalter 2">
            <a:extLst>
              <a:ext uri="{FF2B5EF4-FFF2-40B4-BE49-F238E27FC236}">
                <a16:creationId xmlns:a16="http://schemas.microsoft.com/office/drawing/2014/main" id="{922F14BB-E452-B047-8F43-4D12AA0C159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55650" y="2714952"/>
            <a:ext cx="1332000" cy="133158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16" name="Bildplatzhalter 2">
            <a:extLst>
              <a:ext uri="{FF2B5EF4-FFF2-40B4-BE49-F238E27FC236}">
                <a16:creationId xmlns:a16="http://schemas.microsoft.com/office/drawing/2014/main" id="{13B2E026-BEF3-424F-BEBD-21475302A51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2273218" y="2714952"/>
            <a:ext cx="1332000" cy="133158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17" name="Bildplatzhalter 2">
            <a:extLst>
              <a:ext uri="{FF2B5EF4-FFF2-40B4-BE49-F238E27FC236}">
                <a16:creationId xmlns:a16="http://schemas.microsoft.com/office/drawing/2014/main" id="{43390B7C-D25F-E442-9E91-322B5B2710B5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790786" y="2714952"/>
            <a:ext cx="1332000" cy="133158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18" name="Bildplatzhalter 2">
            <a:extLst>
              <a:ext uri="{FF2B5EF4-FFF2-40B4-BE49-F238E27FC236}">
                <a16:creationId xmlns:a16="http://schemas.microsoft.com/office/drawing/2014/main" id="{FA395580-C49D-1F49-BE88-9690CC4C8FA4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5308354" y="2714952"/>
            <a:ext cx="1332000" cy="133158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242871B-683A-DB4D-8DAB-87FDD345DC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noProof="0" dirty="0"/>
              <a:t>Click to add title</a:t>
            </a:r>
            <a:endParaRPr lang="de-DE" dirty="0"/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DD6A25CF-FA70-7B4F-A718-7E49E23B37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52400" y="4776069"/>
            <a:ext cx="3548294" cy="1212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defRPr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l">
              <a:defRPr/>
            </a:pPr>
            <a:endParaRPr lang="en-US" dirty="0"/>
          </a:p>
        </p:txBody>
      </p:sp>
      <p:sp>
        <p:nvSpPr>
          <p:cNvPr id="19" name="Slide Number Placeholder 1">
            <a:extLst>
              <a:ext uri="{FF2B5EF4-FFF2-40B4-BE49-F238E27FC236}">
                <a16:creationId xmlns:a16="http://schemas.microsoft.com/office/drawing/2014/main" id="{865B660B-A4DF-3141-95A0-F4007BB2E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r">
              <a:defRPr lang="de-DE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D3921A94-2C06-EF44-A870-A48BF422ADB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54EC784B-A24F-FA47-8B32-6D7FE75E59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65180" y="4767977"/>
            <a:ext cx="1267774" cy="1253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de-DE"/>
          </a:p>
        </p:txBody>
      </p:sp>
      <p:grpSp>
        <p:nvGrpSpPr>
          <p:cNvPr id="22" name="Picture 10">
            <a:extLst>
              <a:ext uri="{FF2B5EF4-FFF2-40B4-BE49-F238E27FC236}">
                <a16:creationId xmlns:a16="http://schemas.microsoft.com/office/drawing/2014/main" id="{9B0EF070-5836-A048-89BE-C055B1841EC4}"/>
              </a:ext>
            </a:extLst>
          </p:cNvPr>
          <p:cNvGrpSpPr/>
          <p:nvPr userDrawn="1"/>
        </p:nvGrpSpPr>
        <p:grpSpPr>
          <a:xfrm>
            <a:off x="8501063" y="4693072"/>
            <a:ext cx="531812" cy="294618"/>
            <a:chOff x="8501063" y="4693072"/>
            <a:chExt cx="531812" cy="294618"/>
          </a:xfrm>
          <a:noFill/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8C444482-50C7-EB4F-A539-8543A297D859}"/>
                </a:ext>
              </a:extLst>
            </p:cNvPr>
            <p:cNvSpPr/>
            <p:nvPr/>
          </p:nvSpPr>
          <p:spPr>
            <a:xfrm>
              <a:off x="8507617" y="4699411"/>
              <a:ext cx="517954" cy="281938"/>
            </a:xfrm>
            <a:custGeom>
              <a:avLst/>
              <a:gdLst>
                <a:gd name="connsiteX0" fmla="*/ 258790 w 517954"/>
                <a:gd name="connsiteY0" fmla="*/ 0 h 281938"/>
                <a:gd name="connsiteX1" fmla="*/ 0 w 517954"/>
                <a:gd name="connsiteY1" fmla="*/ 141156 h 281938"/>
                <a:gd name="connsiteX2" fmla="*/ 258977 w 517954"/>
                <a:gd name="connsiteY2" fmla="*/ 281938 h 281938"/>
                <a:gd name="connsiteX3" fmla="*/ 517955 w 517954"/>
                <a:gd name="connsiteY3" fmla="*/ 141156 h 281938"/>
                <a:gd name="connsiteX4" fmla="*/ 258790 w 517954"/>
                <a:gd name="connsiteY4" fmla="*/ 0 h 28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7954" h="281938">
                  <a:moveTo>
                    <a:pt x="258790" y="0"/>
                  </a:moveTo>
                  <a:cubicBezTo>
                    <a:pt x="116100" y="0"/>
                    <a:pt x="0" y="63399"/>
                    <a:pt x="0" y="141156"/>
                  </a:cubicBezTo>
                  <a:cubicBezTo>
                    <a:pt x="0" y="218912"/>
                    <a:pt x="116100" y="281938"/>
                    <a:pt x="258977" y="281938"/>
                  </a:cubicBezTo>
                  <a:cubicBezTo>
                    <a:pt x="401855" y="281938"/>
                    <a:pt x="517955" y="218726"/>
                    <a:pt x="517955" y="141156"/>
                  </a:cubicBezTo>
                  <a:cubicBezTo>
                    <a:pt x="517768" y="63399"/>
                    <a:pt x="401668" y="0"/>
                    <a:pt x="258790" y="0"/>
                  </a:cubicBezTo>
                  <a:close/>
                </a:path>
              </a:pathLst>
            </a:custGeom>
            <a:solidFill>
              <a:srgbClr val="FFFFFF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0739D25E-C98A-1345-A67B-6B67AFD4688F}"/>
                </a:ext>
              </a:extLst>
            </p:cNvPr>
            <p:cNvSpPr/>
            <p:nvPr/>
          </p:nvSpPr>
          <p:spPr>
            <a:xfrm>
              <a:off x="8501063" y="4693072"/>
              <a:ext cx="530875" cy="294618"/>
            </a:xfrm>
            <a:custGeom>
              <a:avLst/>
              <a:gdLst>
                <a:gd name="connsiteX0" fmla="*/ 265344 w 530875"/>
                <a:gd name="connsiteY0" fmla="*/ 0 h 294618"/>
                <a:gd name="connsiteX1" fmla="*/ 530876 w 530875"/>
                <a:gd name="connsiteY1" fmla="*/ 147309 h 294618"/>
                <a:gd name="connsiteX2" fmla="*/ 265532 w 530875"/>
                <a:gd name="connsiteY2" fmla="*/ 294618 h 294618"/>
                <a:gd name="connsiteX3" fmla="*/ 0 w 530875"/>
                <a:gd name="connsiteY3" fmla="*/ 147309 h 294618"/>
                <a:gd name="connsiteX4" fmla="*/ 265344 w 530875"/>
                <a:gd name="connsiteY4" fmla="*/ 0 h 294618"/>
                <a:gd name="connsiteX5" fmla="*/ 265344 w 530875"/>
                <a:gd name="connsiteY5" fmla="*/ 13239 h 294618"/>
                <a:gd name="connsiteX6" fmla="*/ 13483 w 530875"/>
                <a:gd name="connsiteY6" fmla="*/ 147309 h 294618"/>
                <a:gd name="connsiteX7" fmla="*/ 265532 w 530875"/>
                <a:gd name="connsiteY7" fmla="*/ 281192 h 294618"/>
                <a:gd name="connsiteX8" fmla="*/ 517580 w 530875"/>
                <a:gd name="connsiteY8" fmla="*/ 147309 h 294618"/>
                <a:gd name="connsiteX9" fmla="*/ 265344 w 530875"/>
                <a:gd name="connsiteY9" fmla="*/ 13239 h 294618"/>
                <a:gd name="connsiteX10" fmla="*/ 218717 w 530875"/>
                <a:gd name="connsiteY10" fmla="*/ 161481 h 294618"/>
                <a:gd name="connsiteX11" fmla="*/ 166472 w 530875"/>
                <a:gd name="connsiteY11" fmla="*/ 161481 h 294618"/>
                <a:gd name="connsiteX12" fmla="*/ 185011 w 530875"/>
                <a:gd name="connsiteY12" fmla="*/ 180314 h 294618"/>
                <a:gd name="connsiteX13" fmla="*/ 199991 w 530875"/>
                <a:gd name="connsiteY13" fmla="*/ 171177 h 294618"/>
                <a:gd name="connsiteX14" fmla="*/ 217032 w 530875"/>
                <a:gd name="connsiteY14" fmla="*/ 171177 h 294618"/>
                <a:gd name="connsiteX15" fmla="*/ 184262 w 530875"/>
                <a:gd name="connsiteY15" fmla="*/ 193926 h 294618"/>
                <a:gd name="connsiteX16" fmla="*/ 148121 w 530875"/>
                <a:gd name="connsiteY16" fmla="*/ 157005 h 294618"/>
                <a:gd name="connsiteX17" fmla="*/ 184262 w 530875"/>
                <a:gd name="connsiteY17" fmla="*/ 119898 h 294618"/>
                <a:gd name="connsiteX18" fmla="*/ 218717 w 530875"/>
                <a:gd name="connsiteY18" fmla="*/ 161481 h 294618"/>
                <a:gd name="connsiteX19" fmla="*/ 183887 w 530875"/>
                <a:gd name="connsiteY19" fmla="*/ 132951 h 294618"/>
                <a:gd name="connsiteX20" fmla="*/ 166659 w 530875"/>
                <a:gd name="connsiteY20" fmla="*/ 149360 h 294618"/>
                <a:gd name="connsiteX21" fmla="*/ 200553 w 530875"/>
                <a:gd name="connsiteY21" fmla="*/ 149360 h 294618"/>
                <a:gd name="connsiteX22" fmla="*/ 183887 w 530875"/>
                <a:gd name="connsiteY22" fmla="*/ 132951 h 294618"/>
                <a:gd name="connsiteX23" fmla="*/ 444924 w 530875"/>
                <a:gd name="connsiteY23" fmla="*/ 161481 h 294618"/>
                <a:gd name="connsiteX24" fmla="*/ 392680 w 530875"/>
                <a:gd name="connsiteY24" fmla="*/ 161481 h 294618"/>
                <a:gd name="connsiteX25" fmla="*/ 411218 w 530875"/>
                <a:gd name="connsiteY25" fmla="*/ 180314 h 294618"/>
                <a:gd name="connsiteX26" fmla="*/ 426199 w 530875"/>
                <a:gd name="connsiteY26" fmla="*/ 171177 h 294618"/>
                <a:gd name="connsiteX27" fmla="*/ 443239 w 530875"/>
                <a:gd name="connsiteY27" fmla="*/ 171177 h 294618"/>
                <a:gd name="connsiteX28" fmla="*/ 410469 w 530875"/>
                <a:gd name="connsiteY28" fmla="*/ 193926 h 294618"/>
                <a:gd name="connsiteX29" fmla="*/ 374328 w 530875"/>
                <a:gd name="connsiteY29" fmla="*/ 157005 h 294618"/>
                <a:gd name="connsiteX30" fmla="*/ 410469 w 530875"/>
                <a:gd name="connsiteY30" fmla="*/ 119898 h 294618"/>
                <a:gd name="connsiteX31" fmla="*/ 444924 w 530875"/>
                <a:gd name="connsiteY31" fmla="*/ 161481 h 294618"/>
                <a:gd name="connsiteX32" fmla="*/ 410094 w 530875"/>
                <a:gd name="connsiteY32" fmla="*/ 132951 h 294618"/>
                <a:gd name="connsiteX33" fmla="*/ 392867 w 530875"/>
                <a:gd name="connsiteY33" fmla="*/ 149360 h 294618"/>
                <a:gd name="connsiteX34" fmla="*/ 426760 w 530875"/>
                <a:gd name="connsiteY34" fmla="*/ 149360 h 294618"/>
                <a:gd name="connsiteX35" fmla="*/ 410094 w 530875"/>
                <a:gd name="connsiteY35" fmla="*/ 132951 h 294618"/>
                <a:gd name="connsiteX36" fmla="*/ 56926 w 530875"/>
                <a:gd name="connsiteY36" fmla="*/ 191875 h 294618"/>
                <a:gd name="connsiteX37" fmla="*/ 76401 w 530875"/>
                <a:gd name="connsiteY37" fmla="*/ 191875 h 294618"/>
                <a:gd name="connsiteX38" fmla="*/ 76401 w 530875"/>
                <a:gd name="connsiteY38" fmla="*/ 150106 h 294618"/>
                <a:gd name="connsiteX39" fmla="*/ 118347 w 530875"/>
                <a:gd name="connsiteY39" fmla="*/ 150106 h 294618"/>
                <a:gd name="connsiteX40" fmla="*/ 118347 w 530875"/>
                <a:gd name="connsiteY40" fmla="*/ 192061 h 294618"/>
                <a:gd name="connsiteX41" fmla="*/ 137822 w 530875"/>
                <a:gd name="connsiteY41" fmla="*/ 192061 h 294618"/>
                <a:gd name="connsiteX42" fmla="*/ 137822 w 530875"/>
                <a:gd name="connsiteY42" fmla="*/ 94539 h 294618"/>
                <a:gd name="connsiteX43" fmla="*/ 118347 w 530875"/>
                <a:gd name="connsiteY43" fmla="*/ 94539 h 294618"/>
                <a:gd name="connsiteX44" fmla="*/ 118347 w 530875"/>
                <a:gd name="connsiteY44" fmla="*/ 134443 h 294618"/>
                <a:gd name="connsiteX45" fmla="*/ 76401 w 530875"/>
                <a:gd name="connsiteY45" fmla="*/ 134443 h 294618"/>
                <a:gd name="connsiteX46" fmla="*/ 76401 w 530875"/>
                <a:gd name="connsiteY46" fmla="*/ 94539 h 294618"/>
                <a:gd name="connsiteX47" fmla="*/ 56926 w 530875"/>
                <a:gd name="connsiteY47" fmla="*/ 94539 h 294618"/>
                <a:gd name="connsiteX48" fmla="*/ 56926 w 530875"/>
                <a:gd name="connsiteY48" fmla="*/ 191875 h 294618"/>
                <a:gd name="connsiteX49" fmla="*/ 229578 w 530875"/>
                <a:gd name="connsiteY49" fmla="*/ 191875 h 294618"/>
                <a:gd name="connsiteX50" fmla="*/ 247742 w 530875"/>
                <a:gd name="connsiteY50" fmla="*/ 191875 h 294618"/>
                <a:gd name="connsiteX51" fmla="*/ 247742 w 530875"/>
                <a:gd name="connsiteY51" fmla="*/ 153835 h 294618"/>
                <a:gd name="connsiteX52" fmla="*/ 263284 w 530875"/>
                <a:gd name="connsiteY52" fmla="*/ 133697 h 294618"/>
                <a:gd name="connsiteX53" fmla="*/ 276392 w 530875"/>
                <a:gd name="connsiteY53" fmla="*/ 151038 h 294618"/>
                <a:gd name="connsiteX54" fmla="*/ 276392 w 530875"/>
                <a:gd name="connsiteY54" fmla="*/ 191875 h 294618"/>
                <a:gd name="connsiteX55" fmla="*/ 294556 w 530875"/>
                <a:gd name="connsiteY55" fmla="*/ 191875 h 294618"/>
                <a:gd name="connsiteX56" fmla="*/ 294556 w 530875"/>
                <a:gd name="connsiteY56" fmla="*/ 148614 h 294618"/>
                <a:gd name="connsiteX57" fmla="*/ 268715 w 530875"/>
                <a:gd name="connsiteY57" fmla="*/ 119712 h 294618"/>
                <a:gd name="connsiteX58" fmla="*/ 247180 w 530875"/>
                <a:gd name="connsiteY58" fmla="*/ 131459 h 294618"/>
                <a:gd name="connsiteX59" fmla="*/ 246806 w 530875"/>
                <a:gd name="connsiteY59" fmla="*/ 131459 h 294618"/>
                <a:gd name="connsiteX60" fmla="*/ 246806 w 530875"/>
                <a:gd name="connsiteY60" fmla="*/ 121577 h 294618"/>
                <a:gd name="connsiteX61" fmla="*/ 229578 w 530875"/>
                <a:gd name="connsiteY61" fmla="*/ 121577 h 294618"/>
                <a:gd name="connsiteX62" fmla="*/ 229578 w 530875"/>
                <a:gd name="connsiteY62" fmla="*/ 191875 h 294618"/>
                <a:gd name="connsiteX63" fmla="*/ 310099 w 530875"/>
                <a:gd name="connsiteY63" fmla="*/ 191875 h 294618"/>
                <a:gd name="connsiteX64" fmla="*/ 328263 w 530875"/>
                <a:gd name="connsiteY64" fmla="*/ 191875 h 294618"/>
                <a:gd name="connsiteX65" fmla="*/ 328263 w 530875"/>
                <a:gd name="connsiteY65" fmla="*/ 153835 h 294618"/>
                <a:gd name="connsiteX66" fmla="*/ 355228 w 530875"/>
                <a:gd name="connsiteY66" fmla="*/ 191875 h 294618"/>
                <a:gd name="connsiteX67" fmla="*/ 377886 w 530875"/>
                <a:gd name="connsiteY67" fmla="*/ 191875 h 294618"/>
                <a:gd name="connsiteX68" fmla="*/ 348299 w 530875"/>
                <a:gd name="connsiteY68" fmla="*/ 152530 h 294618"/>
                <a:gd name="connsiteX69" fmla="*/ 374516 w 530875"/>
                <a:gd name="connsiteY69" fmla="*/ 121577 h 294618"/>
                <a:gd name="connsiteX70" fmla="*/ 352794 w 530875"/>
                <a:gd name="connsiteY70" fmla="*/ 121577 h 294618"/>
                <a:gd name="connsiteX71" fmla="*/ 328263 w 530875"/>
                <a:gd name="connsiteY71" fmla="*/ 151971 h 294618"/>
                <a:gd name="connsiteX72" fmla="*/ 328263 w 530875"/>
                <a:gd name="connsiteY72" fmla="*/ 94539 h 294618"/>
                <a:gd name="connsiteX73" fmla="*/ 310099 w 530875"/>
                <a:gd name="connsiteY73" fmla="*/ 94539 h 294618"/>
                <a:gd name="connsiteX74" fmla="*/ 310099 w 530875"/>
                <a:gd name="connsiteY74" fmla="*/ 191875 h 294618"/>
                <a:gd name="connsiteX75" fmla="*/ 455598 w 530875"/>
                <a:gd name="connsiteY75" fmla="*/ 191875 h 294618"/>
                <a:gd name="connsiteX76" fmla="*/ 473762 w 530875"/>
                <a:gd name="connsiteY76" fmla="*/ 191875 h 294618"/>
                <a:gd name="connsiteX77" fmla="*/ 473762 w 530875"/>
                <a:gd name="connsiteY77" fmla="*/ 94539 h 294618"/>
                <a:gd name="connsiteX78" fmla="*/ 455598 w 530875"/>
                <a:gd name="connsiteY78" fmla="*/ 94539 h 294618"/>
                <a:gd name="connsiteX79" fmla="*/ 455598 w 530875"/>
                <a:gd name="connsiteY79" fmla="*/ 191875 h 294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30875" h="294618">
                  <a:moveTo>
                    <a:pt x="265344" y="0"/>
                  </a:moveTo>
                  <a:cubicBezTo>
                    <a:pt x="411967" y="0"/>
                    <a:pt x="530876" y="66009"/>
                    <a:pt x="530876" y="147309"/>
                  </a:cubicBezTo>
                  <a:cubicBezTo>
                    <a:pt x="530876" y="228609"/>
                    <a:pt x="411967" y="294618"/>
                    <a:pt x="265532" y="294618"/>
                  </a:cubicBezTo>
                  <a:cubicBezTo>
                    <a:pt x="118909" y="294618"/>
                    <a:pt x="0" y="228609"/>
                    <a:pt x="0" y="147309"/>
                  </a:cubicBezTo>
                  <a:cubicBezTo>
                    <a:pt x="0" y="66009"/>
                    <a:pt x="118909" y="0"/>
                    <a:pt x="265344" y="0"/>
                  </a:cubicBezTo>
                  <a:close/>
                  <a:moveTo>
                    <a:pt x="265344" y="13239"/>
                  </a:moveTo>
                  <a:cubicBezTo>
                    <a:pt x="126399" y="13239"/>
                    <a:pt x="13483" y="73468"/>
                    <a:pt x="13483" y="147309"/>
                  </a:cubicBezTo>
                  <a:cubicBezTo>
                    <a:pt x="13483" y="221150"/>
                    <a:pt x="126399" y="281192"/>
                    <a:pt x="265532" y="281192"/>
                  </a:cubicBezTo>
                  <a:cubicBezTo>
                    <a:pt x="404664" y="281192"/>
                    <a:pt x="517580" y="221150"/>
                    <a:pt x="517580" y="147309"/>
                  </a:cubicBezTo>
                  <a:cubicBezTo>
                    <a:pt x="517393" y="73468"/>
                    <a:pt x="404477" y="13239"/>
                    <a:pt x="265344" y="13239"/>
                  </a:cubicBezTo>
                  <a:close/>
                  <a:moveTo>
                    <a:pt x="218717" y="161481"/>
                  </a:moveTo>
                  <a:lnTo>
                    <a:pt x="166472" y="161481"/>
                  </a:lnTo>
                  <a:cubicBezTo>
                    <a:pt x="167034" y="174347"/>
                    <a:pt x="174337" y="180314"/>
                    <a:pt x="185011" y="180314"/>
                  </a:cubicBezTo>
                  <a:cubicBezTo>
                    <a:pt x="193063" y="180314"/>
                    <a:pt x="198493" y="175838"/>
                    <a:pt x="199991" y="171177"/>
                  </a:cubicBezTo>
                  <a:lnTo>
                    <a:pt x="217032" y="171177"/>
                  </a:lnTo>
                  <a:cubicBezTo>
                    <a:pt x="212538" y="186654"/>
                    <a:pt x="199991" y="193926"/>
                    <a:pt x="184262" y="193926"/>
                  </a:cubicBezTo>
                  <a:cubicBezTo>
                    <a:pt x="161978" y="193926"/>
                    <a:pt x="148121" y="178635"/>
                    <a:pt x="148121" y="157005"/>
                  </a:cubicBezTo>
                  <a:cubicBezTo>
                    <a:pt x="148121" y="135935"/>
                    <a:pt x="162727" y="119898"/>
                    <a:pt x="184262" y="119898"/>
                  </a:cubicBezTo>
                  <a:cubicBezTo>
                    <a:pt x="208605" y="119712"/>
                    <a:pt x="220215" y="139850"/>
                    <a:pt x="218717" y="161481"/>
                  </a:cubicBezTo>
                  <a:close/>
                  <a:moveTo>
                    <a:pt x="183887" y="132951"/>
                  </a:moveTo>
                  <a:cubicBezTo>
                    <a:pt x="173026" y="132951"/>
                    <a:pt x="167408" y="140223"/>
                    <a:pt x="166659" y="149360"/>
                  </a:cubicBezTo>
                  <a:lnTo>
                    <a:pt x="200553" y="149360"/>
                  </a:lnTo>
                  <a:cubicBezTo>
                    <a:pt x="199242" y="139664"/>
                    <a:pt x="195123" y="132951"/>
                    <a:pt x="183887" y="132951"/>
                  </a:cubicBezTo>
                  <a:close/>
                  <a:moveTo>
                    <a:pt x="444924" y="161481"/>
                  </a:moveTo>
                  <a:lnTo>
                    <a:pt x="392680" y="161481"/>
                  </a:lnTo>
                  <a:cubicBezTo>
                    <a:pt x="393241" y="174347"/>
                    <a:pt x="400544" y="180314"/>
                    <a:pt x="411218" y="180314"/>
                  </a:cubicBezTo>
                  <a:cubicBezTo>
                    <a:pt x="419270" y="180314"/>
                    <a:pt x="424701" y="175838"/>
                    <a:pt x="426199" y="171177"/>
                  </a:cubicBezTo>
                  <a:lnTo>
                    <a:pt x="443239" y="171177"/>
                  </a:lnTo>
                  <a:cubicBezTo>
                    <a:pt x="438932" y="186654"/>
                    <a:pt x="426199" y="193926"/>
                    <a:pt x="410469" y="193926"/>
                  </a:cubicBezTo>
                  <a:cubicBezTo>
                    <a:pt x="388185" y="193926"/>
                    <a:pt x="374328" y="178635"/>
                    <a:pt x="374328" y="157005"/>
                  </a:cubicBezTo>
                  <a:cubicBezTo>
                    <a:pt x="374328" y="135935"/>
                    <a:pt x="388934" y="119898"/>
                    <a:pt x="410469" y="119898"/>
                  </a:cubicBezTo>
                  <a:cubicBezTo>
                    <a:pt x="434625" y="119712"/>
                    <a:pt x="446235" y="139850"/>
                    <a:pt x="444924" y="161481"/>
                  </a:cubicBezTo>
                  <a:close/>
                  <a:moveTo>
                    <a:pt x="410094" y="132951"/>
                  </a:moveTo>
                  <a:cubicBezTo>
                    <a:pt x="399234" y="132951"/>
                    <a:pt x="393616" y="140223"/>
                    <a:pt x="392867" y="149360"/>
                  </a:cubicBezTo>
                  <a:lnTo>
                    <a:pt x="426760" y="149360"/>
                  </a:lnTo>
                  <a:cubicBezTo>
                    <a:pt x="425450" y="139664"/>
                    <a:pt x="421330" y="132951"/>
                    <a:pt x="410094" y="132951"/>
                  </a:cubicBezTo>
                  <a:close/>
                  <a:moveTo>
                    <a:pt x="56926" y="191875"/>
                  </a:moveTo>
                  <a:lnTo>
                    <a:pt x="76401" y="191875"/>
                  </a:lnTo>
                  <a:lnTo>
                    <a:pt x="76401" y="150106"/>
                  </a:lnTo>
                  <a:lnTo>
                    <a:pt x="118347" y="150106"/>
                  </a:lnTo>
                  <a:lnTo>
                    <a:pt x="118347" y="192061"/>
                  </a:lnTo>
                  <a:lnTo>
                    <a:pt x="137822" y="192061"/>
                  </a:lnTo>
                  <a:lnTo>
                    <a:pt x="137822" y="94539"/>
                  </a:lnTo>
                  <a:lnTo>
                    <a:pt x="118347" y="94539"/>
                  </a:lnTo>
                  <a:lnTo>
                    <a:pt x="118347" y="134443"/>
                  </a:lnTo>
                  <a:lnTo>
                    <a:pt x="76401" y="134443"/>
                  </a:lnTo>
                  <a:lnTo>
                    <a:pt x="76401" y="94539"/>
                  </a:lnTo>
                  <a:lnTo>
                    <a:pt x="56926" y="94539"/>
                  </a:lnTo>
                  <a:lnTo>
                    <a:pt x="56926" y="191875"/>
                  </a:lnTo>
                  <a:close/>
                  <a:moveTo>
                    <a:pt x="229578" y="191875"/>
                  </a:moveTo>
                  <a:lnTo>
                    <a:pt x="247742" y="191875"/>
                  </a:lnTo>
                  <a:lnTo>
                    <a:pt x="247742" y="153835"/>
                  </a:lnTo>
                  <a:cubicBezTo>
                    <a:pt x="247742" y="139477"/>
                    <a:pt x="252798" y="133697"/>
                    <a:pt x="263284" y="133697"/>
                  </a:cubicBezTo>
                  <a:cubicBezTo>
                    <a:pt x="272273" y="133697"/>
                    <a:pt x="276392" y="139477"/>
                    <a:pt x="276392" y="151038"/>
                  </a:cubicBezTo>
                  <a:lnTo>
                    <a:pt x="276392" y="191875"/>
                  </a:lnTo>
                  <a:lnTo>
                    <a:pt x="294556" y="191875"/>
                  </a:lnTo>
                  <a:lnTo>
                    <a:pt x="294556" y="148614"/>
                  </a:lnTo>
                  <a:cubicBezTo>
                    <a:pt x="294556" y="131273"/>
                    <a:pt x="289313" y="119712"/>
                    <a:pt x="268715" y="119712"/>
                  </a:cubicBezTo>
                  <a:cubicBezTo>
                    <a:pt x="260476" y="119712"/>
                    <a:pt x="252049" y="123441"/>
                    <a:pt x="247180" y="131459"/>
                  </a:cubicBezTo>
                  <a:lnTo>
                    <a:pt x="246806" y="131459"/>
                  </a:lnTo>
                  <a:lnTo>
                    <a:pt x="246806" y="121577"/>
                  </a:lnTo>
                  <a:lnTo>
                    <a:pt x="229578" y="121577"/>
                  </a:lnTo>
                  <a:lnTo>
                    <a:pt x="229578" y="191875"/>
                  </a:lnTo>
                  <a:close/>
                  <a:moveTo>
                    <a:pt x="310099" y="191875"/>
                  </a:moveTo>
                  <a:lnTo>
                    <a:pt x="328263" y="191875"/>
                  </a:lnTo>
                  <a:lnTo>
                    <a:pt x="328263" y="153835"/>
                  </a:lnTo>
                  <a:lnTo>
                    <a:pt x="355228" y="191875"/>
                  </a:lnTo>
                  <a:lnTo>
                    <a:pt x="377886" y="191875"/>
                  </a:lnTo>
                  <a:lnTo>
                    <a:pt x="348299" y="152530"/>
                  </a:lnTo>
                  <a:lnTo>
                    <a:pt x="374516" y="121577"/>
                  </a:lnTo>
                  <a:lnTo>
                    <a:pt x="352794" y="121577"/>
                  </a:lnTo>
                  <a:lnTo>
                    <a:pt x="328263" y="151971"/>
                  </a:lnTo>
                  <a:lnTo>
                    <a:pt x="328263" y="94539"/>
                  </a:lnTo>
                  <a:lnTo>
                    <a:pt x="310099" y="94539"/>
                  </a:lnTo>
                  <a:lnTo>
                    <a:pt x="310099" y="191875"/>
                  </a:lnTo>
                  <a:close/>
                  <a:moveTo>
                    <a:pt x="455598" y="191875"/>
                  </a:moveTo>
                  <a:lnTo>
                    <a:pt x="473762" y="191875"/>
                  </a:lnTo>
                  <a:lnTo>
                    <a:pt x="473762" y="94539"/>
                  </a:lnTo>
                  <a:lnTo>
                    <a:pt x="455598" y="94539"/>
                  </a:lnTo>
                  <a:lnTo>
                    <a:pt x="455598" y="191875"/>
                  </a:lnTo>
                  <a:close/>
                </a:path>
              </a:pathLst>
            </a:custGeom>
            <a:solidFill>
              <a:srgbClr val="ED1C24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294537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Picture 10">
            <a:extLst>
              <a:ext uri="{FF2B5EF4-FFF2-40B4-BE49-F238E27FC236}">
                <a16:creationId xmlns:a16="http://schemas.microsoft.com/office/drawing/2014/main" id="{BCD56BD7-B94F-ED49-8017-7F735E94A296}"/>
              </a:ext>
            </a:extLst>
          </p:cNvPr>
          <p:cNvGrpSpPr/>
          <p:nvPr userDrawn="1"/>
        </p:nvGrpSpPr>
        <p:grpSpPr>
          <a:xfrm>
            <a:off x="8501063" y="4693072"/>
            <a:ext cx="531812" cy="294618"/>
            <a:chOff x="8501063" y="4693072"/>
            <a:chExt cx="531812" cy="294618"/>
          </a:xfrm>
          <a:noFill/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12BB08E-C37C-E34D-9905-F083D9939DC7}"/>
                </a:ext>
              </a:extLst>
            </p:cNvPr>
            <p:cNvSpPr/>
            <p:nvPr/>
          </p:nvSpPr>
          <p:spPr>
            <a:xfrm>
              <a:off x="8507617" y="4699411"/>
              <a:ext cx="517954" cy="281938"/>
            </a:xfrm>
            <a:custGeom>
              <a:avLst/>
              <a:gdLst>
                <a:gd name="connsiteX0" fmla="*/ 258790 w 517954"/>
                <a:gd name="connsiteY0" fmla="*/ 0 h 281938"/>
                <a:gd name="connsiteX1" fmla="*/ 0 w 517954"/>
                <a:gd name="connsiteY1" fmla="*/ 141156 h 281938"/>
                <a:gd name="connsiteX2" fmla="*/ 258977 w 517954"/>
                <a:gd name="connsiteY2" fmla="*/ 281938 h 281938"/>
                <a:gd name="connsiteX3" fmla="*/ 517955 w 517954"/>
                <a:gd name="connsiteY3" fmla="*/ 141156 h 281938"/>
                <a:gd name="connsiteX4" fmla="*/ 258790 w 517954"/>
                <a:gd name="connsiteY4" fmla="*/ 0 h 28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7954" h="281938">
                  <a:moveTo>
                    <a:pt x="258790" y="0"/>
                  </a:moveTo>
                  <a:cubicBezTo>
                    <a:pt x="116100" y="0"/>
                    <a:pt x="0" y="63399"/>
                    <a:pt x="0" y="141156"/>
                  </a:cubicBezTo>
                  <a:cubicBezTo>
                    <a:pt x="0" y="218912"/>
                    <a:pt x="116100" y="281938"/>
                    <a:pt x="258977" y="281938"/>
                  </a:cubicBezTo>
                  <a:cubicBezTo>
                    <a:pt x="401855" y="281938"/>
                    <a:pt x="517955" y="218726"/>
                    <a:pt x="517955" y="141156"/>
                  </a:cubicBezTo>
                  <a:cubicBezTo>
                    <a:pt x="517768" y="63399"/>
                    <a:pt x="401668" y="0"/>
                    <a:pt x="258790" y="0"/>
                  </a:cubicBezTo>
                  <a:close/>
                </a:path>
              </a:pathLst>
            </a:custGeom>
            <a:solidFill>
              <a:srgbClr val="FFFFFF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D6C7B546-11D9-6F44-93DA-8B9819340AC6}"/>
                </a:ext>
              </a:extLst>
            </p:cNvPr>
            <p:cNvSpPr/>
            <p:nvPr/>
          </p:nvSpPr>
          <p:spPr>
            <a:xfrm>
              <a:off x="8501063" y="4693072"/>
              <a:ext cx="530875" cy="294618"/>
            </a:xfrm>
            <a:custGeom>
              <a:avLst/>
              <a:gdLst>
                <a:gd name="connsiteX0" fmla="*/ 265344 w 530875"/>
                <a:gd name="connsiteY0" fmla="*/ 0 h 294618"/>
                <a:gd name="connsiteX1" fmla="*/ 530876 w 530875"/>
                <a:gd name="connsiteY1" fmla="*/ 147309 h 294618"/>
                <a:gd name="connsiteX2" fmla="*/ 265532 w 530875"/>
                <a:gd name="connsiteY2" fmla="*/ 294618 h 294618"/>
                <a:gd name="connsiteX3" fmla="*/ 0 w 530875"/>
                <a:gd name="connsiteY3" fmla="*/ 147309 h 294618"/>
                <a:gd name="connsiteX4" fmla="*/ 265344 w 530875"/>
                <a:gd name="connsiteY4" fmla="*/ 0 h 294618"/>
                <a:gd name="connsiteX5" fmla="*/ 265344 w 530875"/>
                <a:gd name="connsiteY5" fmla="*/ 13239 h 294618"/>
                <a:gd name="connsiteX6" fmla="*/ 13483 w 530875"/>
                <a:gd name="connsiteY6" fmla="*/ 147309 h 294618"/>
                <a:gd name="connsiteX7" fmla="*/ 265532 w 530875"/>
                <a:gd name="connsiteY7" fmla="*/ 281192 h 294618"/>
                <a:gd name="connsiteX8" fmla="*/ 517580 w 530875"/>
                <a:gd name="connsiteY8" fmla="*/ 147309 h 294618"/>
                <a:gd name="connsiteX9" fmla="*/ 265344 w 530875"/>
                <a:gd name="connsiteY9" fmla="*/ 13239 h 294618"/>
                <a:gd name="connsiteX10" fmla="*/ 218717 w 530875"/>
                <a:gd name="connsiteY10" fmla="*/ 161481 h 294618"/>
                <a:gd name="connsiteX11" fmla="*/ 166472 w 530875"/>
                <a:gd name="connsiteY11" fmla="*/ 161481 h 294618"/>
                <a:gd name="connsiteX12" fmla="*/ 185011 w 530875"/>
                <a:gd name="connsiteY12" fmla="*/ 180314 h 294618"/>
                <a:gd name="connsiteX13" fmla="*/ 199991 w 530875"/>
                <a:gd name="connsiteY13" fmla="*/ 171177 h 294618"/>
                <a:gd name="connsiteX14" fmla="*/ 217032 w 530875"/>
                <a:gd name="connsiteY14" fmla="*/ 171177 h 294618"/>
                <a:gd name="connsiteX15" fmla="*/ 184262 w 530875"/>
                <a:gd name="connsiteY15" fmla="*/ 193926 h 294618"/>
                <a:gd name="connsiteX16" fmla="*/ 148121 w 530875"/>
                <a:gd name="connsiteY16" fmla="*/ 157005 h 294618"/>
                <a:gd name="connsiteX17" fmla="*/ 184262 w 530875"/>
                <a:gd name="connsiteY17" fmla="*/ 119898 h 294618"/>
                <a:gd name="connsiteX18" fmla="*/ 218717 w 530875"/>
                <a:gd name="connsiteY18" fmla="*/ 161481 h 294618"/>
                <a:gd name="connsiteX19" fmla="*/ 183887 w 530875"/>
                <a:gd name="connsiteY19" fmla="*/ 132951 h 294618"/>
                <a:gd name="connsiteX20" fmla="*/ 166659 w 530875"/>
                <a:gd name="connsiteY20" fmla="*/ 149360 h 294618"/>
                <a:gd name="connsiteX21" fmla="*/ 200553 w 530875"/>
                <a:gd name="connsiteY21" fmla="*/ 149360 h 294618"/>
                <a:gd name="connsiteX22" fmla="*/ 183887 w 530875"/>
                <a:gd name="connsiteY22" fmla="*/ 132951 h 294618"/>
                <a:gd name="connsiteX23" fmla="*/ 444924 w 530875"/>
                <a:gd name="connsiteY23" fmla="*/ 161481 h 294618"/>
                <a:gd name="connsiteX24" fmla="*/ 392680 w 530875"/>
                <a:gd name="connsiteY24" fmla="*/ 161481 h 294618"/>
                <a:gd name="connsiteX25" fmla="*/ 411218 w 530875"/>
                <a:gd name="connsiteY25" fmla="*/ 180314 h 294618"/>
                <a:gd name="connsiteX26" fmla="*/ 426199 w 530875"/>
                <a:gd name="connsiteY26" fmla="*/ 171177 h 294618"/>
                <a:gd name="connsiteX27" fmla="*/ 443239 w 530875"/>
                <a:gd name="connsiteY27" fmla="*/ 171177 h 294618"/>
                <a:gd name="connsiteX28" fmla="*/ 410469 w 530875"/>
                <a:gd name="connsiteY28" fmla="*/ 193926 h 294618"/>
                <a:gd name="connsiteX29" fmla="*/ 374328 w 530875"/>
                <a:gd name="connsiteY29" fmla="*/ 157005 h 294618"/>
                <a:gd name="connsiteX30" fmla="*/ 410469 w 530875"/>
                <a:gd name="connsiteY30" fmla="*/ 119898 h 294618"/>
                <a:gd name="connsiteX31" fmla="*/ 444924 w 530875"/>
                <a:gd name="connsiteY31" fmla="*/ 161481 h 294618"/>
                <a:gd name="connsiteX32" fmla="*/ 410094 w 530875"/>
                <a:gd name="connsiteY32" fmla="*/ 132951 h 294618"/>
                <a:gd name="connsiteX33" fmla="*/ 392867 w 530875"/>
                <a:gd name="connsiteY33" fmla="*/ 149360 h 294618"/>
                <a:gd name="connsiteX34" fmla="*/ 426760 w 530875"/>
                <a:gd name="connsiteY34" fmla="*/ 149360 h 294618"/>
                <a:gd name="connsiteX35" fmla="*/ 410094 w 530875"/>
                <a:gd name="connsiteY35" fmla="*/ 132951 h 294618"/>
                <a:gd name="connsiteX36" fmla="*/ 56926 w 530875"/>
                <a:gd name="connsiteY36" fmla="*/ 191875 h 294618"/>
                <a:gd name="connsiteX37" fmla="*/ 76401 w 530875"/>
                <a:gd name="connsiteY37" fmla="*/ 191875 h 294618"/>
                <a:gd name="connsiteX38" fmla="*/ 76401 w 530875"/>
                <a:gd name="connsiteY38" fmla="*/ 150106 h 294618"/>
                <a:gd name="connsiteX39" fmla="*/ 118347 w 530875"/>
                <a:gd name="connsiteY39" fmla="*/ 150106 h 294618"/>
                <a:gd name="connsiteX40" fmla="*/ 118347 w 530875"/>
                <a:gd name="connsiteY40" fmla="*/ 192061 h 294618"/>
                <a:gd name="connsiteX41" fmla="*/ 137822 w 530875"/>
                <a:gd name="connsiteY41" fmla="*/ 192061 h 294618"/>
                <a:gd name="connsiteX42" fmla="*/ 137822 w 530875"/>
                <a:gd name="connsiteY42" fmla="*/ 94539 h 294618"/>
                <a:gd name="connsiteX43" fmla="*/ 118347 w 530875"/>
                <a:gd name="connsiteY43" fmla="*/ 94539 h 294618"/>
                <a:gd name="connsiteX44" fmla="*/ 118347 w 530875"/>
                <a:gd name="connsiteY44" fmla="*/ 134443 h 294618"/>
                <a:gd name="connsiteX45" fmla="*/ 76401 w 530875"/>
                <a:gd name="connsiteY45" fmla="*/ 134443 h 294618"/>
                <a:gd name="connsiteX46" fmla="*/ 76401 w 530875"/>
                <a:gd name="connsiteY46" fmla="*/ 94539 h 294618"/>
                <a:gd name="connsiteX47" fmla="*/ 56926 w 530875"/>
                <a:gd name="connsiteY47" fmla="*/ 94539 h 294618"/>
                <a:gd name="connsiteX48" fmla="*/ 56926 w 530875"/>
                <a:gd name="connsiteY48" fmla="*/ 191875 h 294618"/>
                <a:gd name="connsiteX49" fmla="*/ 229578 w 530875"/>
                <a:gd name="connsiteY49" fmla="*/ 191875 h 294618"/>
                <a:gd name="connsiteX50" fmla="*/ 247742 w 530875"/>
                <a:gd name="connsiteY50" fmla="*/ 191875 h 294618"/>
                <a:gd name="connsiteX51" fmla="*/ 247742 w 530875"/>
                <a:gd name="connsiteY51" fmla="*/ 153835 h 294618"/>
                <a:gd name="connsiteX52" fmla="*/ 263284 w 530875"/>
                <a:gd name="connsiteY52" fmla="*/ 133697 h 294618"/>
                <a:gd name="connsiteX53" fmla="*/ 276392 w 530875"/>
                <a:gd name="connsiteY53" fmla="*/ 151038 h 294618"/>
                <a:gd name="connsiteX54" fmla="*/ 276392 w 530875"/>
                <a:gd name="connsiteY54" fmla="*/ 191875 h 294618"/>
                <a:gd name="connsiteX55" fmla="*/ 294556 w 530875"/>
                <a:gd name="connsiteY55" fmla="*/ 191875 h 294618"/>
                <a:gd name="connsiteX56" fmla="*/ 294556 w 530875"/>
                <a:gd name="connsiteY56" fmla="*/ 148614 h 294618"/>
                <a:gd name="connsiteX57" fmla="*/ 268715 w 530875"/>
                <a:gd name="connsiteY57" fmla="*/ 119712 h 294618"/>
                <a:gd name="connsiteX58" fmla="*/ 247180 w 530875"/>
                <a:gd name="connsiteY58" fmla="*/ 131459 h 294618"/>
                <a:gd name="connsiteX59" fmla="*/ 246806 w 530875"/>
                <a:gd name="connsiteY59" fmla="*/ 131459 h 294618"/>
                <a:gd name="connsiteX60" fmla="*/ 246806 w 530875"/>
                <a:gd name="connsiteY60" fmla="*/ 121577 h 294618"/>
                <a:gd name="connsiteX61" fmla="*/ 229578 w 530875"/>
                <a:gd name="connsiteY61" fmla="*/ 121577 h 294618"/>
                <a:gd name="connsiteX62" fmla="*/ 229578 w 530875"/>
                <a:gd name="connsiteY62" fmla="*/ 191875 h 294618"/>
                <a:gd name="connsiteX63" fmla="*/ 310099 w 530875"/>
                <a:gd name="connsiteY63" fmla="*/ 191875 h 294618"/>
                <a:gd name="connsiteX64" fmla="*/ 328263 w 530875"/>
                <a:gd name="connsiteY64" fmla="*/ 191875 h 294618"/>
                <a:gd name="connsiteX65" fmla="*/ 328263 w 530875"/>
                <a:gd name="connsiteY65" fmla="*/ 153835 h 294618"/>
                <a:gd name="connsiteX66" fmla="*/ 355228 w 530875"/>
                <a:gd name="connsiteY66" fmla="*/ 191875 h 294618"/>
                <a:gd name="connsiteX67" fmla="*/ 377886 w 530875"/>
                <a:gd name="connsiteY67" fmla="*/ 191875 h 294618"/>
                <a:gd name="connsiteX68" fmla="*/ 348299 w 530875"/>
                <a:gd name="connsiteY68" fmla="*/ 152530 h 294618"/>
                <a:gd name="connsiteX69" fmla="*/ 374516 w 530875"/>
                <a:gd name="connsiteY69" fmla="*/ 121577 h 294618"/>
                <a:gd name="connsiteX70" fmla="*/ 352794 w 530875"/>
                <a:gd name="connsiteY70" fmla="*/ 121577 h 294618"/>
                <a:gd name="connsiteX71" fmla="*/ 328263 w 530875"/>
                <a:gd name="connsiteY71" fmla="*/ 151971 h 294618"/>
                <a:gd name="connsiteX72" fmla="*/ 328263 w 530875"/>
                <a:gd name="connsiteY72" fmla="*/ 94539 h 294618"/>
                <a:gd name="connsiteX73" fmla="*/ 310099 w 530875"/>
                <a:gd name="connsiteY73" fmla="*/ 94539 h 294618"/>
                <a:gd name="connsiteX74" fmla="*/ 310099 w 530875"/>
                <a:gd name="connsiteY74" fmla="*/ 191875 h 294618"/>
                <a:gd name="connsiteX75" fmla="*/ 455598 w 530875"/>
                <a:gd name="connsiteY75" fmla="*/ 191875 h 294618"/>
                <a:gd name="connsiteX76" fmla="*/ 473762 w 530875"/>
                <a:gd name="connsiteY76" fmla="*/ 191875 h 294618"/>
                <a:gd name="connsiteX77" fmla="*/ 473762 w 530875"/>
                <a:gd name="connsiteY77" fmla="*/ 94539 h 294618"/>
                <a:gd name="connsiteX78" fmla="*/ 455598 w 530875"/>
                <a:gd name="connsiteY78" fmla="*/ 94539 h 294618"/>
                <a:gd name="connsiteX79" fmla="*/ 455598 w 530875"/>
                <a:gd name="connsiteY79" fmla="*/ 191875 h 294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30875" h="294618">
                  <a:moveTo>
                    <a:pt x="265344" y="0"/>
                  </a:moveTo>
                  <a:cubicBezTo>
                    <a:pt x="411967" y="0"/>
                    <a:pt x="530876" y="66009"/>
                    <a:pt x="530876" y="147309"/>
                  </a:cubicBezTo>
                  <a:cubicBezTo>
                    <a:pt x="530876" y="228609"/>
                    <a:pt x="411967" y="294618"/>
                    <a:pt x="265532" y="294618"/>
                  </a:cubicBezTo>
                  <a:cubicBezTo>
                    <a:pt x="118909" y="294618"/>
                    <a:pt x="0" y="228609"/>
                    <a:pt x="0" y="147309"/>
                  </a:cubicBezTo>
                  <a:cubicBezTo>
                    <a:pt x="0" y="66009"/>
                    <a:pt x="118909" y="0"/>
                    <a:pt x="265344" y="0"/>
                  </a:cubicBezTo>
                  <a:close/>
                  <a:moveTo>
                    <a:pt x="265344" y="13239"/>
                  </a:moveTo>
                  <a:cubicBezTo>
                    <a:pt x="126399" y="13239"/>
                    <a:pt x="13483" y="73468"/>
                    <a:pt x="13483" y="147309"/>
                  </a:cubicBezTo>
                  <a:cubicBezTo>
                    <a:pt x="13483" y="221150"/>
                    <a:pt x="126399" y="281192"/>
                    <a:pt x="265532" y="281192"/>
                  </a:cubicBezTo>
                  <a:cubicBezTo>
                    <a:pt x="404664" y="281192"/>
                    <a:pt x="517580" y="221150"/>
                    <a:pt x="517580" y="147309"/>
                  </a:cubicBezTo>
                  <a:cubicBezTo>
                    <a:pt x="517393" y="73468"/>
                    <a:pt x="404477" y="13239"/>
                    <a:pt x="265344" y="13239"/>
                  </a:cubicBezTo>
                  <a:close/>
                  <a:moveTo>
                    <a:pt x="218717" y="161481"/>
                  </a:moveTo>
                  <a:lnTo>
                    <a:pt x="166472" y="161481"/>
                  </a:lnTo>
                  <a:cubicBezTo>
                    <a:pt x="167034" y="174347"/>
                    <a:pt x="174337" y="180314"/>
                    <a:pt x="185011" y="180314"/>
                  </a:cubicBezTo>
                  <a:cubicBezTo>
                    <a:pt x="193063" y="180314"/>
                    <a:pt x="198493" y="175838"/>
                    <a:pt x="199991" y="171177"/>
                  </a:cubicBezTo>
                  <a:lnTo>
                    <a:pt x="217032" y="171177"/>
                  </a:lnTo>
                  <a:cubicBezTo>
                    <a:pt x="212538" y="186654"/>
                    <a:pt x="199991" y="193926"/>
                    <a:pt x="184262" y="193926"/>
                  </a:cubicBezTo>
                  <a:cubicBezTo>
                    <a:pt x="161978" y="193926"/>
                    <a:pt x="148121" y="178635"/>
                    <a:pt x="148121" y="157005"/>
                  </a:cubicBezTo>
                  <a:cubicBezTo>
                    <a:pt x="148121" y="135935"/>
                    <a:pt x="162727" y="119898"/>
                    <a:pt x="184262" y="119898"/>
                  </a:cubicBezTo>
                  <a:cubicBezTo>
                    <a:pt x="208605" y="119712"/>
                    <a:pt x="220215" y="139850"/>
                    <a:pt x="218717" y="161481"/>
                  </a:cubicBezTo>
                  <a:close/>
                  <a:moveTo>
                    <a:pt x="183887" y="132951"/>
                  </a:moveTo>
                  <a:cubicBezTo>
                    <a:pt x="173026" y="132951"/>
                    <a:pt x="167408" y="140223"/>
                    <a:pt x="166659" y="149360"/>
                  </a:cubicBezTo>
                  <a:lnTo>
                    <a:pt x="200553" y="149360"/>
                  </a:lnTo>
                  <a:cubicBezTo>
                    <a:pt x="199242" y="139664"/>
                    <a:pt x="195123" y="132951"/>
                    <a:pt x="183887" y="132951"/>
                  </a:cubicBezTo>
                  <a:close/>
                  <a:moveTo>
                    <a:pt x="444924" y="161481"/>
                  </a:moveTo>
                  <a:lnTo>
                    <a:pt x="392680" y="161481"/>
                  </a:lnTo>
                  <a:cubicBezTo>
                    <a:pt x="393241" y="174347"/>
                    <a:pt x="400544" y="180314"/>
                    <a:pt x="411218" y="180314"/>
                  </a:cubicBezTo>
                  <a:cubicBezTo>
                    <a:pt x="419270" y="180314"/>
                    <a:pt x="424701" y="175838"/>
                    <a:pt x="426199" y="171177"/>
                  </a:cubicBezTo>
                  <a:lnTo>
                    <a:pt x="443239" y="171177"/>
                  </a:lnTo>
                  <a:cubicBezTo>
                    <a:pt x="438932" y="186654"/>
                    <a:pt x="426199" y="193926"/>
                    <a:pt x="410469" y="193926"/>
                  </a:cubicBezTo>
                  <a:cubicBezTo>
                    <a:pt x="388185" y="193926"/>
                    <a:pt x="374328" y="178635"/>
                    <a:pt x="374328" y="157005"/>
                  </a:cubicBezTo>
                  <a:cubicBezTo>
                    <a:pt x="374328" y="135935"/>
                    <a:pt x="388934" y="119898"/>
                    <a:pt x="410469" y="119898"/>
                  </a:cubicBezTo>
                  <a:cubicBezTo>
                    <a:pt x="434625" y="119712"/>
                    <a:pt x="446235" y="139850"/>
                    <a:pt x="444924" y="161481"/>
                  </a:cubicBezTo>
                  <a:close/>
                  <a:moveTo>
                    <a:pt x="410094" y="132951"/>
                  </a:moveTo>
                  <a:cubicBezTo>
                    <a:pt x="399234" y="132951"/>
                    <a:pt x="393616" y="140223"/>
                    <a:pt x="392867" y="149360"/>
                  </a:cubicBezTo>
                  <a:lnTo>
                    <a:pt x="426760" y="149360"/>
                  </a:lnTo>
                  <a:cubicBezTo>
                    <a:pt x="425450" y="139664"/>
                    <a:pt x="421330" y="132951"/>
                    <a:pt x="410094" y="132951"/>
                  </a:cubicBezTo>
                  <a:close/>
                  <a:moveTo>
                    <a:pt x="56926" y="191875"/>
                  </a:moveTo>
                  <a:lnTo>
                    <a:pt x="76401" y="191875"/>
                  </a:lnTo>
                  <a:lnTo>
                    <a:pt x="76401" y="150106"/>
                  </a:lnTo>
                  <a:lnTo>
                    <a:pt x="118347" y="150106"/>
                  </a:lnTo>
                  <a:lnTo>
                    <a:pt x="118347" y="192061"/>
                  </a:lnTo>
                  <a:lnTo>
                    <a:pt x="137822" y="192061"/>
                  </a:lnTo>
                  <a:lnTo>
                    <a:pt x="137822" y="94539"/>
                  </a:lnTo>
                  <a:lnTo>
                    <a:pt x="118347" y="94539"/>
                  </a:lnTo>
                  <a:lnTo>
                    <a:pt x="118347" y="134443"/>
                  </a:lnTo>
                  <a:lnTo>
                    <a:pt x="76401" y="134443"/>
                  </a:lnTo>
                  <a:lnTo>
                    <a:pt x="76401" y="94539"/>
                  </a:lnTo>
                  <a:lnTo>
                    <a:pt x="56926" y="94539"/>
                  </a:lnTo>
                  <a:lnTo>
                    <a:pt x="56926" y="191875"/>
                  </a:lnTo>
                  <a:close/>
                  <a:moveTo>
                    <a:pt x="229578" y="191875"/>
                  </a:moveTo>
                  <a:lnTo>
                    <a:pt x="247742" y="191875"/>
                  </a:lnTo>
                  <a:lnTo>
                    <a:pt x="247742" y="153835"/>
                  </a:lnTo>
                  <a:cubicBezTo>
                    <a:pt x="247742" y="139477"/>
                    <a:pt x="252798" y="133697"/>
                    <a:pt x="263284" y="133697"/>
                  </a:cubicBezTo>
                  <a:cubicBezTo>
                    <a:pt x="272273" y="133697"/>
                    <a:pt x="276392" y="139477"/>
                    <a:pt x="276392" y="151038"/>
                  </a:cubicBezTo>
                  <a:lnTo>
                    <a:pt x="276392" y="191875"/>
                  </a:lnTo>
                  <a:lnTo>
                    <a:pt x="294556" y="191875"/>
                  </a:lnTo>
                  <a:lnTo>
                    <a:pt x="294556" y="148614"/>
                  </a:lnTo>
                  <a:cubicBezTo>
                    <a:pt x="294556" y="131273"/>
                    <a:pt x="289313" y="119712"/>
                    <a:pt x="268715" y="119712"/>
                  </a:cubicBezTo>
                  <a:cubicBezTo>
                    <a:pt x="260476" y="119712"/>
                    <a:pt x="252049" y="123441"/>
                    <a:pt x="247180" y="131459"/>
                  </a:cubicBezTo>
                  <a:lnTo>
                    <a:pt x="246806" y="131459"/>
                  </a:lnTo>
                  <a:lnTo>
                    <a:pt x="246806" y="121577"/>
                  </a:lnTo>
                  <a:lnTo>
                    <a:pt x="229578" y="121577"/>
                  </a:lnTo>
                  <a:lnTo>
                    <a:pt x="229578" y="191875"/>
                  </a:lnTo>
                  <a:close/>
                  <a:moveTo>
                    <a:pt x="310099" y="191875"/>
                  </a:moveTo>
                  <a:lnTo>
                    <a:pt x="328263" y="191875"/>
                  </a:lnTo>
                  <a:lnTo>
                    <a:pt x="328263" y="153835"/>
                  </a:lnTo>
                  <a:lnTo>
                    <a:pt x="355228" y="191875"/>
                  </a:lnTo>
                  <a:lnTo>
                    <a:pt x="377886" y="191875"/>
                  </a:lnTo>
                  <a:lnTo>
                    <a:pt x="348299" y="152530"/>
                  </a:lnTo>
                  <a:lnTo>
                    <a:pt x="374516" y="121577"/>
                  </a:lnTo>
                  <a:lnTo>
                    <a:pt x="352794" y="121577"/>
                  </a:lnTo>
                  <a:lnTo>
                    <a:pt x="328263" y="151971"/>
                  </a:lnTo>
                  <a:lnTo>
                    <a:pt x="328263" y="94539"/>
                  </a:lnTo>
                  <a:lnTo>
                    <a:pt x="310099" y="94539"/>
                  </a:lnTo>
                  <a:lnTo>
                    <a:pt x="310099" y="191875"/>
                  </a:lnTo>
                  <a:close/>
                  <a:moveTo>
                    <a:pt x="455598" y="191875"/>
                  </a:moveTo>
                  <a:lnTo>
                    <a:pt x="473762" y="191875"/>
                  </a:lnTo>
                  <a:lnTo>
                    <a:pt x="473762" y="94539"/>
                  </a:lnTo>
                  <a:lnTo>
                    <a:pt x="455598" y="94539"/>
                  </a:lnTo>
                  <a:lnTo>
                    <a:pt x="455598" y="191875"/>
                  </a:lnTo>
                  <a:close/>
                </a:path>
              </a:pathLst>
            </a:custGeom>
            <a:solidFill>
              <a:srgbClr val="ED1C24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26115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11C91C-BF5F-D846-B3D4-C1B7DFA7018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F6973"/>
                </a:solidFill>
              </a:defRPr>
            </a:lvl1pPr>
          </a:lstStyle>
          <a:p>
            <a:pPr algn="r"/>
            <a:fld id="{D3921A94-2C06-EF44-A870-A48BF422ADBF}" type="slidenum">
              <a:rPr lang="de-DE" smtClean="0"/>
              <a:pPr algn="r"/>
              <a:t>‹#›</a:t>
            </a:fld>
            <a:endParaRPr lang="de-DE"/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C78A2016-B0CF-954B-A7FF-142EFCC42E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auto">
          <a:xfrm>
            <a:off x="8501063" y="4693072"/>
            <a:ext cx="531812" cy="294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724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image transparent">
    <p:bg>
      <p:bgPr>
        <a:solidFill>
          <a:srgbClr val="E100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19">
            <a:extLst>
              <a:ext uri="{FF2B5EF4-FFF2-40B4-BE49-F238E27FC236}">
                <a16:creationId xmlns:a16="http://schemas.microsoft.com/office/drawing/2014/main" id="{D16E1D2F-892B-2144-BCA9-5B27427E580D}"/>
              </a:ext>
            </a:extLst>
          </p:cNvPr>
          <p:cNvSpPr/>
          <p:nvPr userDrawn="1"/>
        </p:nvSpPr>
        <p:spPr>
          <a:xfrm>
            <a:off x="8073189" y="4515045"/>
            <a:ext cx="1070810" cy="628455"/>
          </a:xfrm>
          <a:prstGeom prst="rect">
            <a:avLst/>
          </a:prstGeom>
          <a:solidFill>
            <a:srgbClr val="E100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13"/>
          </a:p>
        </p:txBody>
      </p:sp>
      <p:sp>
        <p:nvSpPr>
          <p:cNvPr id="9" name="Bildplatzhalt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B02688DE-0A31-2B46-99D3-97115F8E11AC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763814" y="1252666"/>
            <a:ext cx="7624536" cy="1221865"/>
          </a:xfrm>
        </p:spPr>
        <p:txBody>
          <a:bodyPr anchor="t"/>
          <a:lstStyle>
            <a:lvl1pPr>
              <a:lnSpc>
                <a:spcPct val="75000"/>
              </a:lnSpc>
              <a:defRPr sz="4599" b="0" i="0" cap="all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FC3D2781-C7F4-A040-8B86-D2FCA2EF46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55650" y="860615"/>
            <a:ext cx="5230585" cy="2627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0"/>
              </a:spcAft>
              <a:buFontTx/>
              <a:buNone/>
              <a:defRPr b="0" i="0">
                <a:solidFill>
                  <a:schemeClr val="bg1"/>
                </a:solidFill>
                <a:latin typeface="Segoe UI Light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765968B6-0E1F-3C4A-B893-D1D57A23809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F6973"/>
                </a:solidFill>
              </a:defRPr>
            </a:lvl1pPr>
          </a:lstStyle>
          <a:p>
            <a:pPr algn="r"/>
            <a:fld id="{D3921A94-2C06-EF44-A870-A48BF422ADBF}" type="slidenum">
              <a:rPr lang="de-DE" smtClean="0"/>
              <a:pPr algn="r"/>
              <a:t>‹#›</a:t>
            </a:fld>
            <a:endParaRPr lang="de-DE"/>
          </a:p>
        </p:txBody>
      </p:sp>
      <p:pic>
        <p:nvPicPr>
          <p:cNvPr id="12" name="Picture 10">
            <a:extLst>
              <a:ext uri="{FF2B5EF4-FFF2-40B4-BE49-F238E27FC236}">
                <a16:creationId xmlns:a16="http://schemas.microsoft.com/office/drawing/2014/main" id="{2BF0CD44-9BF8-9B4A-A40C-36B48C5792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auto">
          <a:xfrm>
            <a:off x="8501063" y="4693072"/>
            <a:ext cx="531812" cy="294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1696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on background A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>
            <a:extLst>
              <a:ext uri="{FF2B5EF4-FFF2-40B4-BE49-F238E27FC236}">
                <a16:creationId xmlns:a16="http://schemas.microsoft.com/office/drawing/2014/main" id="{E1E80B73-F38F-7F42-8917-EE669C436DB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778496" y="966856"/>
            <a:ext cx="6389747" cy="2745137"/>
          </a:xfrm>
        </p:spPr>
        <p:txBody>
          <a:bodyPr anchor="t"/>
          <a:lstStyle>
            <a:lvl1pPr>
              <a:lnSpc>
                <a:spcPct val="75000"/>
              </a:lnSpc>
              <a:defRPr sz="4599" b="0" i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DD57A14-EE98-9641-BEBD-D4ACEAE2A440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55650" y="3889721"/>
            <a:ext cx="5557648" cy="61187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0"/>
              </a:spcAft>
              <a:buFontTx/>
              <a:buNone/>
              <a:defRPr b="0" i="0">
                <a:solidFill>
                  <a:schemeClr val="bg1"/>
                </a:solidFill>
                <a:latin typeface="Segoe UI Light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D539F79-AA5F-EF40-A854-2337789800F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F6973"/>
                </a:solidFill>
              </a:defRPr>
            </a:lvl1pPr>
          </a:lstStyle>
          <a:p>
            <a:pPr algn="r"/>
            <a:fld id="{D3921A94-2C06-EF44-A870-A48BF422ADBF}" type="slidenum">
              <a:rPr lang="de-DE" smtClean="0"/>
              <a:pPr algn="r"/>
              <a:t>‹#›</a:t>
            </a:fld>
            <a:endParaRPr lang="de-DE"/>
          </a:p>
        </p:txBody>
      </p:sp>
      <p:sp>
        <p:nvSpPr>
          <p:cNvPr id="6" name="Picture 8">
            <a:extLst>
              <a:ext uri="{FF2B5EF4-FFF2-40B4-BE49-F238E27FC236}">
                <a16:creationId xmlns:a16="http://schemas.microsoft.com/office/drawing/2014/main" id="{514062DD-C284-4041-9C45-A2F555809118}"/>
              </a:ext>
            </a:extLst>
          </p:cNvPr>
          <p:cNvSpPr/>
          <p:nvPr userDrawn="1"/>
        </p:nvSpPr>
        <p:spPr>
          <a:xfrm>
            <a:off x="8499682" y="4693789"/>
            <a:ext cx="530712" cy="294528"/>
          </a:xfrm>
          <a:custGeom>
            <a:avLst/>
            <a:gdLst>
              <a:gd name="connsiteX0" fmla="*/ 265262 w 530712"/>
              <a:gd name="connsiteY0" fmla="*/ 0 h 294528"/>
              <a:gd name="connsiteX1" fmla="*/ 530712 w 530712"/>
              <a:gd name="connsiteY1" fmla="*/ 147264 h 294528"/>
              <a:gd name="connsiteX2" fmla="*/ 265450 w 530712"/>
              <a:gd name="connsiteY2" fmla="*/ 294528 h 294528"/>
              <a:gd name="connsiteX3" fmla="*/ 0 w 530712"/>
              <a:gd name="connsiteY3" fmla="*/ 147264 h 294528"/>
              <a:gd name="connsiteX4" fmla="*/ 265262 w 530712"/>
              <a:gd name="connsiteY4" fmla="*/ 0 h 294528"/>
              <a:gd name="connsiteX5" fmla="*/ 265262 w 530712"/>
              <a:gd name="connsiteY5" fmla="*/ 13235 h 294528"/>
              <a:gd name="connsiteX6" fmla="*/ 13478 w 530712"/>
              <a:gd name="connsiteY6" fmla="*/ 147264 h 294528"/>
              <a:gd name="connsiteX7" fmla="*/ 265450 w 530712"/>
              <a:gd name="connsiteY7" fmla="*/ 281106 h 294528"/>
              <a:gd name="connsiteX8" fmla="*/ 517421 w 530712"/>
              <a:gd name="connsiteY8" fmla="*/ 147264 h 294528"/>
              <a:gd name="connsiteX9" fmla="*/ 265262 w 530712"/>
              <a:gd name="connsiteY9" fmla="*/ 13235 h 294528"/>
              <a:gd name="connsiteX10" fmla="*/ 218650 w 530712"/>
              <a:gd name="connsiteY10" fmla="*/ 161431 h 294528"/>
              <a:gd name="connsiteX11" fmla="*/ 166421 w 530712"/>
              <a:gd name="connsiteY11" fmla="*/ 161431 h 294528"/>
              <a:gd name="connsiteX12" fmla="*/ 184954 w 530712"/>
              <a:gd name="connsiteY12" fmla="*/ 180259 h 294528"/>
              <a:gd name="connsiteX13" fmla="*/ 199930 w 530712"/>
              <a:gd name="connsiteY13" fmla="*/ 171125 h 294528"/>
              <a:gd name="connsiteX14" fmla="*/ 216965 w 530712"/>
              <a:gd name="connsiteY14" fmla="*/ 171125 h 294528"/>
              <a:gd name="connsiteX15" fmla="*/ 184205 w 530712"/>
              <a:gd name="connsiteY15" fmla="*/ 193867 h 294528"/>
              <a:gd name="connsiteX16" fmla="*/ 148075 w 530712"/>
              <a:gd name="connsiteY16" fmla="*/ 156957 h 294528"/>
              <a:gd name="connsiteX17" fmla="*/ 184205 w 530712"/>
              <a:gd name="connsiteY17" fmla="*/ 119862 h 294528"/>
              <a:gd name="connsiteX18" fmla="*/ 218650 w 530712"/>
              <a:gd name="connsiteY18" fmla="*/ 161431 h 294528"/>
              <a:gd name="connsiteX19" fmla="*/ 183830 w 530712"/>
              <a:gd name="connsiteY19" fmla="*/ 132910 h 294528"/>
              <a:gd name="connsiteX20" fmla="*/ 166608 w 530712"/>
              <a:gd name="connsiteY20" fmla="*/ 149315 h 294528"/>
              <a:gd name="connsiteX21" fmla="*/ 200491 w 530712"/>
              <a:gd name="connsiteY21" fmla="*/ 149315 h 294528"/>
              <a:gd name="connsiteX22" fmla="*/ 183830 w 530712"/>
              <a:gd name="connsiteY22" fmla="*/ 132910 h 294528"/>
              <a:gd name="connsiteX23" fmla="*/ 444787 w 530712"/>
              <a:gd name="connsiteY23" fmla="*/ 161431 h 294528"/>
              <a:gd name="connsiteX24" fmla="*/ 392558 w 530712"/>
              <a:gd name="connsiteY24" fmla="*/ 161431 h 294528"/>
              <a:gd name="connsiteX25" fmla="*/ 411091 w 530712"/>
              <a:gd name="connsiteY25" fmla="*/ 180259 h 294528"/>
              <a:gd name="connsiteX26" fmla="*/ 426067 w 530712"/>
              <a:gd name="connsiteY26" fmla="*/ 171125 h 294528"/>
              <a:gd name="connsiteX27" fmla="*/ 443102 w 530712"/>
              <a:gd name="connsiteY27" fmla="*/ 171125 h 294528"/>
              <a:gd name="connsiteX28" fmla="*/ 410342 w 530712"/>
              <a:gd name="connsiteY28" fmla="*/ 193867 h 294528"/>
              <a:gd name="connsiteX29" fmla="*/ 374213 w 530712"/>
              <a:gd name="connsiteY29" fmla="*/ 156957 h 294528"/>
              <a:gd name="connsiteX30" fmla="*/ 410342 w 530712"/>
              <a:gd name="connsiteY30" fmla="*/ 119862 h 294528"/>
              <a:gd name="connsiteX31" fmla="*/ 444787 w 530712"/>
              <a:gd name="connsiteY31" fmla="*/ 161431 h 294528"/>
              <a:gd name="connsiteX32" fmla="*/ 409968 w 530712"/>
              <a:gd name="connsiteY32" fmla="*/ 132910 h 294528"/>
              <a:gd name="connsiteX33" fmla="*/ 392746 w 530712"/>
              <a:gd name="connsiteY33" fmla="*/ 149315 h 294528"/>
              <a:gd name="connsiteX34" fmla="*/ 426629 w 530712"/>
              <a:gd name="connsiteY34" fmla="*/ 149315 h 294528"/>
              <a:gd name="connsiteX35" fmla="*/ 409968 w 530712"/>
              <a:gd name="connsiteY35" fmla="*/ 132910 h 294528"/>
              <a:gd name="connsiteX36" fmla="*/ 56909 w 530712"/>
              <a:gd name="connsiteY36" fmla="*/ 191816 h 294528"/>
              <a:gd name="connsiteX37" fmla="*/ 76378 w 530712"/>
              <a:gd name="connsiteY37" fmla="*/ 191816 h 294528"/>
              <a:gd name="connsiteX38" fmla="*/ 76378 w 530712"/>
              <a:gd name="connsiteY38" fmla="*/ 150060 h 294528"/>
              <a:gd name="connsiteX39" fmla="*/ 118310 w 530712"/>
              <a:gd name="connsiteY39" fmla="*/ 150060 h 294528"/>
              <a:gd name="connsiteX40" fmla="*/ 118310 w 530712"/>
              <a:gd name="connsiteY40" fmla="*/ 192002 h 294528"/>
              <a:gd name="connsiteX41" fmla="*/ 137779 w 530712"/>
              <a:gd name="connsiteY41" fmla="*/ 192002 h 294528"/>
              <a:gd name="connsiteX42" fmla="*/ 137779 w 530712"/>
              <a:gd name="connsiteY42" fmla="*/ 94510 h 294528"/>
              <a:gd name="connsiteX43" fmla="*/ 118310 w 530712"/>
              <a:gd name="connsiteY43" fmla="*/ 94510 h 294528"/>
              <a:gd name="connsiteX44" fmla="*/ 118310 w 530712"/>
              <a:gd name="connsiteY44" fmla="*/ 134402 h 294528"/>
              <a:gd name="connsiteX45" fmla="*/ 76378 w 530712"/>
              <a:gd name="connsiteY45" fmla="*/ 134402 h 294528"/>
              <a:gd name="connsiteX46" fmla="*/ 76378 w 530712"/>
              <a:gd name="connsiteY46" fmla="*/ 94510 h 294528"/>
              <a:gd name="connsiteX47" fmla="*/ 56909 w 530712"/>
              <a:gd name="connsiteY47" fmla="*/ 94510 h 294528"/>
              <a:gd name="connsiteX48" fmla="*/ 56909 w 530712"/>
              <a:gd name="connsiteY48" fmla="*/ 191816 h 294528"/>
              <a:gd name="connsiteX49" fmla="*/ 229507 w 530712"/>
              <a:gd name="connsiteY49" fmla="*/ 191816 h 294528"/>
              <a:gd name="connsiteX50" fmla="*/ 247666 w 530712"/>
              <a:gd name="connsiteY50" fmla="*/ 191816 h 294528"/>
              <a:gd name="connsiteX51" fmla="*/ 247666 w 530712"/>
              <a:gd name="connsiteY51" fmla="*/ 153788 h 294528"/>
              <a:gd name="connsiteX52" fmla="*/ 263203 w 530712"/>
              <a:gd name="connsiteY52" fmla="*/ 133656 h 294528"/>
              <a:gd name="connsiteX53" fmla="*/ 276307 w 530712"/>
              <a:gd name="connsiteY53" fmla="*/ 150992 h 294528"/>
              <a:gd name="connsiteX54" fmla="*/ 276307 w 530712"/>
              <a:gd name="connsiteY54" fmla="*/ 191816 h 294528"/>
              <a:gd name="connsiteX55" fmla="*/ 294466 w 530712"/>
              <a:gd name="connsiteY55" fmla="*/ 191816 h 294528"/>
              <a:gd name="connsiteX56" fmla="*/ 294466 w 530712"/>
              <a:gd name="connsiteY56" fmla="*/ 148569 h 294528"/>
              <a:gd name="connsiteX57" fmla="*/ 268632 w 530712"/>
              <a:gd name="connsiteY57" fmla="*/ 119675 h 294528"/>
              <a:gd name="connsiteX58" fmla="*/ 247104 w 530712"/>
              <a:gd name="connsiteY58" fmla="*/ 131419 h 294528"/>
              <a:gd name="connsiteX59" fmla="*/ 246730 w 530712"/>
              <a:gd name="connsiteY59" fmla="*/ 131419 h 294528"/>
              <a:gd name="connsiteX60" fmla="*/ 246730 w 530712"/>
              <a:gd name="connsiteY60" fmla="*/ 121539 h 294528"/>
              <a:gd name="connsiteX61" fmla="*/ 229507 w 530712"/>
              <a:gd name="connsiteY61" fmla="*/ 121539 h 294528"/>
              <a:gd name="connsiteX62" fmla="*/ 229507 w 530712"/>
              <a:gd name="connsiteY62" fmla="*/ 191816 h 294528"/>
              <a:gd name="connsiteX63" fmla="*/ 310003 w 530712"/>
              <a:gd name="connsiteY63" fmla="*/ 191816 h 294528"/>
              <a:gd name="connsiteX64" fmla="*/ 328162 w 530712"/>
              <a:gd name="connsiteY64" fmla="*/ 191816 h 294528"/>
              <a:gd name="connsiteX65" fmla="*/ 328162 w 530712"/>
              <a:gd name="connsiteY65" fmla="*/ 153788 h 294528"/>
              <a:gd name="connsiteX66" fmla="*/ 355118 w 530712"/>
              <a:gd name="connsiteY66" fmla="*/ 191816 h 294528"/>
              <a:gd name="connsiteX67" fmla="*/ 377770 w 530712"/>
              <a:gd name="connsiteY67" fmla="*/ 191816 h 294528"/>
              <a:gd name="connsiteX68" fmla="*/ 348192 w 530712"/>
              <a:gd name="connsiteY68" fmla="*/ 152483 h 294528"/>
              <a:gd name="connsiteX69" fmla="*/ 374400 w 530712"/>
              <a:gd name="connsiteY69" fmla="*/ 121539 h 294528"/>
              <a:gd name="connsiteX70" fmla="*/ 352685 w 530712"/>
              <a:gd name="connsiteY70" fmla="*/ 121539 h 294528"/>
              <a:gd name="connsiteX71" fmla="*/ 328162 w 530712"/>
              <a:gd name="connsiteY71" fmla="*/ 151924 h 294528"/>
              <a:gd name="connsiteX72" fmla="*/ 328162 w 530712"/>
              <a:gd name="connsiteY72" fmla="*/ 94510 h 294528"/>
              <a:gd name="connsiteX73" fmla="*/ 310003 w 530712"/>
              <a:gd name="connsiteY73" fmla="*/ 94510 h 294528"/>
              <a:gd name="connsiteX74" fmla="*/ 310003 w 530712"/>
              <a:gd name="connsiteY74" fmla="*/ 191816 h 294528"/>
              <a:gd name="connsiteX75" fmla="*/ 455458 w 530712"/>
              <a:gd name="connsiteY75" fmla="*/ 191816 h 294528"/>
              <a:gd name="connsiteX76" fmla="*/ 473616 w 530712"/>
              <a:gd name="connsiteY76" fmla="*/ 191816 h 294528"/>
              <a:gd name="connsiteX77" fmla="*/ 473616 w 530712"/>
              <a:gd name="connsiteY77" fmla="*/ 94510 h 294528"/>
              <a:gd name="connsiteX78" fmla="*/ 455458 w 530712"/>
              <a:gd name="connsiteY78" fmla="*/ 94510 h 294528"/>
              <a:gd name="connsiteX79" fmla="*/ 455458 w 530712"/>
              <a:gd name="connsiteY79" fmla="*/ 191816 h 294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530712" h="294528">
                <a:moveTo>
                  <a:pt x="265262" y="0"/>
                </a:moveTo>
                <a:cubicBezTo>
                  <a:pt x="411840" y="0"/>
                  <a:pt x="530712" y="65989"/>
                  <a:pt x="530712" y="147264"/>
                </a:cubicBezTo>
                <a:cubicBezTo>
                  <a:pt x="530712" y="228539"/>
                  <a:pt x="411840" y="294528"/>
                  <a:pt x="265450" y="294528"/>
                </a:cubicBezTo>
                <a:cubicBezTo>
                  <a:pt x="118872" y="294528"/>
                  <a:pt x="0" y="228539"/>
                  <a:pt x="0" y="147264"/>
                </a:cubicBezTo>
                <a:cubicBezTo>
                  <a:pt x="0" y="65989"/>
                  <a:pt x="118872" y="0"/>
                  <a:pt x="265262" y="0"/>
                </a:cubicBezTo>
                <a:close/>
                <a:moveTo>
                  <a:pt x="265262" y="13235"/>
                </a:moveTo>
                <a:cubicBezTo>
                  <a:pt x="126360" y="13235"/>
                  <a:pt x="13478" y="73446"/>
                  <a:pt x="13478" y="147264"/>
                </a:cubicBezTo>
                <a:cubicBezTo>
                  <a:pt x="13478" y="221082"/>
                  <a:pt x="126360" y="281106"/>
                  <a:pt x="265450" y="281106"/>
                </a:cubicBezTo>
                <a:cubicBezTo>
                  <a:pt x="404539" y="281106"/>
                  <a:pt x="517421" y="221082"/>
                  <a:pt x="517421" y="147264"/>
                </a:cubicBezTo>
                <a:cubicBezTo>
                  <a:pt x="517234" y="73446"/>
                  <a:pt x="404352" y="13235"/>
                  <a:pt x="265262" y="13235"/>
                </a:cubicBezTo>
                <a:close/>
                <a:moveTo>
                  <a:pt x="218650" y="161431"/>
                </a:moveTo>
                <a:lnTo>
                  <a:pt x="166421" y="161431"/>
                </a:lnTo>
                <a:cubicBezTo>
                  <a:pt x="166982" y="174293"/>
                  <a:pt x="174283" y="180259"/>
                  <a:pt x="184954" y="180259"/>
                </a:cubicBezTo>
                <a:cubicBezTo>
                  <a:pt x="193003" y="180259"/>
                  <a:pt x="198432" y="175785"/>
                  <a:pt x="199930" y="171125"/>
                </a:cubicBezTo>
                <a:lnTo>
                  <a:pt x="216965" y="171125"/>
                </a:lnTo>
                <a:cubicBezTo>
                  <a:pt x="212472" y="186597"/>
                  <a:pt x="199930" y="193867"/>
                  <a:pt x="184205" y="193867"/>
                </a:cubicBezTo>
                <a:cubicBezTo>
                  <a:pt x="161928" y="193867"/>
                  <a:pt x="148075" y="178581"/>
                  <a:pt x="148075" y="156957"/>
                </a:cubicBezTo>
                <a:cubicBezTo>
                  <a:pt x="148075" y="135893"/>
                  <a:pt x="162677" y="119862"/>
                  <a:pt x="184205" y="119862"/>
                </a:cubicBezTo>
                <a:cubicBezTo>
                  <a:pt x="208541" y="119675"/>
                  <a:pt x="220147" y="139808"/>
                  <a:pt x="218650" y="161431"/>
                </a:cubicBezTo>
                <a:close/>
                <a:moveTo>
                  <a:pt x="183830" y="132910"/>
                </a:moveTo>
                <a:cubicBezTo>
                  <a:pt x="172973" y="132910"/>
                  <a:pt x="167357" y="140180"/>
                  <a:pt x="166608" y="149315"/>
                </a:cubicBezTo>
                <a:lnTo>
                  <a:pt x="200491" y="149315"/>
                </a:lnTo>
                <a:cubicBezTo>
                  <a:pt x="199181" y="139621"/>
                  <a:pt x="195062" y="132910"/>
                  <a:pt x="183830" y="132910"/>
                </a:cubicBezTo>
                <a:close/>
                <a:moveTo>
                  <a:pt x="444787" y="161431"/>
                </a:moveTo>
                <a:lnTo>
                  <a:pt x="392558" y="161431"/>
                </a:lnTo>
                <a:cubicBezTo>
                  <a:pt x="393120" y="174293"/>
                  <a:pt x="400421" y="180259"/>
                  <a:pt x="411091" y="180259"/>
                </a:cubicBezTo>
                <a:cubicBezTo>
                  <a:pt x="419141" y="180259"/>
                  <a:pt x="424570" y="175785"/>
                  <a:pt x="426067" y="171125"/>
                </a:cubicBezTo>
                <a:lnTo>
                  <a:pt x="443102" y="171125"/>
                </a:lnTo>
                <a:cubicBezTo>
                  <a:pt x="438797" y="186597"/>
                  <a:pt x="426067" y="193867"/>
                  <a:pt x="410342" y="193867"/>
                </a:cubicBezTo>
                <a:cubicBezTo>
                  <a:pt x="388066" y="193867"/>
                  <a:pt x="374213" y="178581"/>
                  <a:pt x="374213" y="156957"/>
                </a:cubicBezTo>
                <a:cubicBezTo>
                  <a:pt x="374213" y="135893"/>
                  <a:pt x="388814" y="119862"/>
                  <a:pt x="410342" y="119862"/>
                </a:cubicBezTo>
                <a:cubicBezTo>
                  <a:pt x="434491" y="119675"/>
                  <a:pt x="446098" y="139808"/>
                  <a:pt x="444787" y="161431"/>
                </a:cubicBezTo>
                <a:close/>
                <a:moveTo>
                  <a:pt x="409968" y="132910"/>
                </a:moveTo>
                <a:cubicBezTo>
                  <a:pt x="399110" y="132910"/>
                  <a:pt x="393494" y="140180"/>
                  <a:pt x="392746" y="149315"/>
                </a:cubicBezTo>
                <a:lnTo>
                  <a:pt x="426629" y="149315"/>
                </a:lnTo>
                <a:cubicBezTo>
                  <a:pt x="425318" y="139621"/>
                  <a:pt x="421200" y="132910"/>
                  <a:pt x="409968" y="132910"/>
                </a:cubicBezTo>
                <a:close/>
                <a:moveTo>
                  <a:pt x="56909" y="191816"/>
                </a:moveTo>
                <a:lnTo>
                  <a:pt x="76378" y="191816"/>
                </a:lnTo>
                <a:lnTo>
                  <a:pt x="76378" y="150060"/>
                </a:lnTo>
                <a:lnTo>
                  <a:pt x="118310" y="150060"/>
                </a:lnTo>
                <a:lnTo>
                  <a:pt x="118310" y="192002"/>
                </a:lnTo>
                <a:lnTo>
                  <a:pt x="137779" y="192002"/>
                </a:lnTo>
                <a:lnTo>
                  <a:pt x="137779" y="94510"/>
                </a:lnTo>
                <a:lnTo>
                  <a:pt x="118310" y="94510"/>
                </a:lnTo>
                <a:lnTo>
                  <a:pt x="118310" y="134402"/>
                </a:lnTo>
                <a:lnTo>
                  <a:pt x="76378" y="134402"/>
                </a:lnTo>
                <a:lnTo>
                  <a:pt x="76378" y="94510"/>
                </a:lnTo>
                <a:lnTo>
                  <a:pt x="56909" y="94510"/>
                </a:lnTo>
                <a:lnTo>
                  <a:pt x="56909" y="191816"/>
                </a:lnTo>
                <a:close/>
                <a:moveTo>
                  <a:pt x="229507" y="191816"/>
                </a:moveTo>
                <a:lnTo>
                  <a:pt x="247666" y="191816"/>
                </a:lnTo>
                <a:lnTo>
                  <a:pt x="247666" y="153788"/>
                </a:lnTo>
                <a:cubicBezTo>
                  <a:pt x="247666" y="139435"/>
                  <a:pt x="252720" y="133656"/>
                  <a:pt x="263203" y="133656"/>
                </a:cubicBezTo>
                <a:cubicBezTo>
                  <a:pt x="272189" y="133656"/>
                  <a:pt x="276307" y="139435"/>
                  <a:pt x="276307" y="150992"/>
                </a:cubicBezTo>
                <a:lnTo>
                  <a:pt x="276307" y="191816"/>
                </a:lnTo>
                <a:lnTo>
                  <a:pt x="294466" y="191816"/>
                </a:lnTo>
                <a:lnTo>
                  <a:pt x="294466" y="148569"/>
                </a:lnTo>
                <a:cubicBezTo>
                  <a:pt x="294466" y="131233"/>
                  <a:pt x="289224" y="119675"/>
                  <a:pt x="268632" y="119675"/>
                </a:cubicBezTo>
                <a:cubicBezTo>
                  <a:pt x="260395" y="119675"/>
                  <a:pt x="251971" y="123404"/>
                  <a:pt x="247104" y="131419"/>
                </a:cubicBezTo>
                <a:lnTo>
                  <a:pt x="246730" y="131419"/>
                </a:lnTo>
                <a:lnTo>
                  <a:pt x="246730" y="121539"/>
                </a:lnTo>
                <a:lnTo>
                  <a:pt x="229507" y="121539"/>
                </a:lnTo>
                <a:lnTo>
                  <a:pt x="229507" y="191816"/>
                </a:lnTo>
                <a:close/>
                <a:moveTo>
                  <a:pt x="310003" y="191816"/>
                </a:moveTo>
                <a:lnTo>
                  <a:pt x="328162" y="191816"/>
                </a:lnTo>
                <a:lnTo>
                  <a:pt x="328162" y="153788"/>
                </a:lnTo>
                <a:lnTo>
                  <a:pt x="355118" y="191816"/>
                </a:lnTo>
                <a:lnTo>
                  <a:pt x="377770" y="191816"/>
                </a:lnTo>
                <a:lnTo>
                  <a:pt x="348192" y="152483"/>
                </a:lnTo>
                <a:lnTo>
                  <a:pt x="374400" y="121539"/>
                </a:lnTo>
                <a:lnTo>
                  <a:pt x="352685" y="121539"/>
                </a:lnTo>
                <a:lnTo>
                  <a:pt x="328162" y="151924"/>
                </a:lnTo>
                <a:lnTo>
                  <a:pt x="328162" y="94510"/>
                </a:lnTo>
                <a:lnTo>
                  <a:pt x="310003" y="94510"/>
                </a:lnTo>
                <a:lnTo>
                  <a:pt x="310003" y="191816"/>
                </a:lnTo>
                <a:close/>
                <a:moveTo>
                  <a:pt x="455458" y="191816"/>
                </a:moveTo>
                <a:lnTo>
                  <a:pt x="473616" y="191816"/>
                </a:lnTo>
                <a:lnTo>
                  <a:pt x="473616" y="94510"/>
                </a:lnTo>
                <a:lnTo>
                  <a:pt x="455458" y="94510"/>
                </a:lnTo>
                <a:lnTo>
                  <a:pt x="455458" y="191816"/>
                </a:lnTo>
                <a:close/>
              </a:path>
            </a:pathLst>
          </a:custGeom>
          <a:solidFill>
            <a:srgbClr val="FFFFFF"/>
          </a:solidFill>
          <a:ln w="18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513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on background B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>
            <a:extLst>
              <a:ext uri="{FF2B5EF4-FFF2-40B4-BE49-F238E27FC236}">
                <a16:creationId xmlns:a16="http://schemas.microsoft.com/office/drawing/2014/main" id="{E1E80B73-F38F-7F42-8917-EE669C436DB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778496" y="1664998"/>
            <a:ext cx="6389747" cy="2046996"/>
          </a:xfrm>
        </p:spPr>
        <p:txBody>
          <a:bodyPr anchor="t"/>
          <a:lstStyle>
            <a:lvl1pPr>
              <a:lnSpc>
                <a:spcPct val="75000"/>
              </a:lnSpc>
              <a:defRPr sz="4599" b="0" i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DD57A14-EE98-9641-BEBD-D4ACEAE2A440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78496" y="3889721"/>
            <a:ext cx="5557648" cy="61187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0"/>
              </a:spcAft>
              <a:buFontTx/>
              <a:buNone/>
              <a:defRPr b="0" i="0">
                <a:solidFill>
                  <a:schemeClr val="bg1"/>
                </a:solidFill>
                <a:latin typeface="Segoe UI Light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C56576F-9B3D-154C-9041-675B724851E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F6973"/>
                </a:solidFill>
              </a:defRPr>
            </a:lvl1pPr>
          </a:lstStyle>
          <a:p>
            <a:pPr algn="r"/>
            <a:fld id="{D3921A94-2C06-EF44-A870-A48BF422ADBF}" type="slidenum">
              <a:rPr lang="de-DE" smtClean="0"/>
              <a:pPr algn="r"/>
              <a:t>‹#›</a:t>
            </a:fld>
            <a:endParaRPr lang="de-DE"/>
          </a:p>
        </p:txBody>
      </p:sp>
      <p:sp>
        <p:nvSpPr>
          <p:cNvPr id="6" name="Picture 8">
            <a:extLst>
              <a:ext uri="{FF2B5EF4-FFF2-40B4-BE49-F238E27FC236}">
                <a16:creationId xmlns:a16="http://schemas.microsoft.com/office/drawing/2014/main" id="{E89CDA67-275B-BD40-9275-41DDA70745CD}"/>
              </a:ext>
            </a:extLst>
          </p:cNvPr>
          <p:cNvSpPr/>
          <p:nvPr userDrawn="1"/>
        </p:nvSpPr>
        <p:spPr>
          <a:xfrm>
            <a:off x="8499682" y="4693789"/>
            <a:ext cx="530712" cy="294528"/>
          </a:xfrm>
          <a:custGeom>
            <a:avLst/>
            <a:gdLst>
              <a:gd name="connsiteX0" fmla="*/ 265262 w 530712"/>
              <a:gd name="connsiteY0" fmla="*/ 0 h 294528"/>
              <a:gd name="connsiteX1" fmla="*/ 530712 w 530712"/>
              <a:gd name="connsiteY1" fmla="*/ 147264 h 294528"/>
              <a:gd name="connsiteX2" fmla="*/ 265450 w 530712"/>
              <a:gd name="connsiteY2" fmla="*/ 294528 h 294528"/>
              <a:gd name="connsiteX3" fmla="*/ 0 w 530712"/>
              <a:gd name="connsiteY3" fmla="*/ 147264 h 294528"/>
              <a:gd name="connsiteX4" fmla="*/ 265262 w 530712"/>
              <a:gd name="connsiteY4" fmla="*/ 0 h 294528"/>
              <a:gd name="connsiteX5" fmla="*/ 265262 w 530712"/>
              <a:gd name="connsiteY5" fmla="*/ 13235 h 294528"/>
              <a:gd name="connsiteX6" fmla="*/ 13478 w 530712"/>
              <a:gd name="connsiteY6" fmla="*/ 147264 h 294528"/>
              <a:gd name="connsiteX7" fmla="*/ 265450 w 530712"/>
              <a:gd name="connsiteY7" fmla="*/ 281106 h 294528"/>
              <a:gd name="connsiteX8" fmla="*/ 517421 w 530712"/>
              <a:gd name="connsiteY8" fmla="*/ 147264 h 294528"/>
              <a:gd name="connsiteX9" fmla="*/ 265262 w 530712"/>
              <a:gd name="connsiteY9" fmla="*/ 13235 h 294528"/>
              <a:gd name="connsiteX10" fmla="*/ 218650 w 530712"/>
              <a:gd name="connsiteY10" fmla="*/ 161431 h 294528"/>
              <a:gd name="connsiteX11" fmla="*/ 166421 w 530712"/>
              <a:gd name="connsiteY11" fmla="*/ 161431 h 294528"/>
              <a:gd name="connsiteX12" fmla="*/ 184954 w 530712"/>
              <a:gd name="connsiteY12" fmla="*/ 180259 h 294528"/>
              <a:gd name="connsiteX13" fmla="*/ 199930 w 530712"/>
              <a:gd name="connsiteY13" fmla="*/ 171125 h 294528"/>
              <a:gd name="connsiteX14" fmla="*/ 216965 w 530712"/>
              <a:gd name="connsiteY14" fmla="*/ 171125 h 294528"/>
              <a:gd name="connsiteX15" fmla="*/ 184205 w 530712"/>
              <a:gd name="connsiteY15" fmla="*/ 193867 h 294528"/>
              <a:gd name="connsiteX16" fmla="*/ 148075 w 530712"/>
              <a:gd name="connsiteY16" fmla="*/ 156957 h 294528"/>
              <a:gd name="connsiteX17" fmla="*/ 184205 w 530712"/>
              <a:gd name="connsiteY17" fmla="*/ 119862 h 294528"/>
              <a:gd name="connsiteX18" fmla="*/ 218650 w 530712"/>
              <a:gd name="connsiteY18" fmla="*/ 161431 h 294528"/>
              <a:gd name="connsiteX19" fmla="*/ 183830 w 530712"/>
              <a:gd name="connsiteY19" fmla="*/ 132910 h 294528"/>
              <a:gd name="connsiteX20" fmla="*/ 166608 w 530712"/>
              <a:gd name="connsiteY20" fmla="*/ 149315 h 294528"/>
              <a:gd name="connsiteX21" fmla="*/ 200491 w 530712"/>
              <a:gd name="connsiteY21" fmla="*/ 149315 h 294528"/>
              <a:gd name="connsiteX22" fmla="*/ 183830 w 530712"/>
              <a:gd name="connsiteY22" fmla="*/ 132910 h 294528"/>
              <a:gd name="connsiteX23" fmla="*/ 444787 w 530712"/>
              <a:gd name="connsiteY23" fmla="*/ 161431 h 294528"/>
              <a:gd name="connsiteX24" fmla="*/ 392558 w 530712"/>
              <a:gd name="connsiteY24" fmla="*/ 161431 h 294528"/>
              <a:gd name="connsiteX25" fmla="*/ 411091 w 530712"/>
              <a:gd name="connsiteY25" fmla="*/ 180259 h 294528"/>
              <a:gd name="connsiteX26" fmla="*/ 426067 w 530712"/>
              <a:gd name="connsiteY26" fmla="*/ 171125 h 294528"/>
              <a:gd name="connsiteX27" fmla="*/ 443102 w 530712"/>
              <a:gd name="connsiteY27" fmla="*/ 171125 h 294528"/>
              <a:gd name="connsiteX28" fmla="*/ 410342 w 530712"/>
              <a:gd name="connsiteY28" fmla="*/ 193867 h 294528"/>
              <a:gd name="connsiteX29" fmla="*/ 374213 w 530712"/>
              <a:gd name="connsiteY29" fmla="*/ 156957 h 294528"/>
              <a:gd name="connsiteX30" fmla="*/ 410342 w 530712"/>
              <a:gd name="connsiteY30" fmla="*/ 119862 h 294528"/>
              <a:gd name="connsiteX31" fmla="*/ 444787 w 530712"/>
              <a:gd name="connsiteY31" fmla="*/ 161431 h 294528"/>
              <a:gd name="connsiteX32" fmla="*/ 409968 w 530712"/>
              <a:gd name="connsiteY32" fmla="*/ 132910 h 294528"/>
              <a:gd name="connsiteX33" fmla="*/ 392746 w 530712"/>
              <a:gd name="connsiteY33" fmla="*/ 149315 h 294528"/>
              <a:gd name="connsiteX34" fmla="*/ 426629 w 530712"/>
              <a:gd name="connsiteY34" fmla="*/ 149315 h 294528"/>
              <a:gd name="connsiteX35" fmla="*/ 409968 w 530712"/>
              <a:gd name="connsiteY35" fmla="*/ 132910 h 294528"/>
              <a:gd name="connsiteX36" fmla="*/ 56909 w 530712"/>
              <a:gd name="connsiteY36" fmla="*/ 191816 h 294528"/>
              <a:gd name="connsiteX37" fmla="*/ 76378 w 530712"/>
              <a:gd name="connsiteY37" fmla="*/ 191816 h 294528"/>
              <a:gd name="connsiteX38" fmla="*/ 76378 w 530712"/>
              <a:gd name="connsiteY38" fmla="*/ 150060 h 294528"/>
              <a:gd name="connsiteX39" fmla="*/ 118310 w 530712"/>
              <a:gd name="connsiteY39" fmla="*/ 150060 h 294528"/>
              <a:gd name="connsiteX40" fmla="*/ 118310 w 530712"/>
              <a:gd name="connsiteY40" fmla="*/ 192002 h 294528"/>
              <a:gd name="connsiteX41" fmla="*/ 137779 w 530712"/>
              <a:gd name="connsiteY41" fmla="*/ 192002 h 294528"/>
              <a:gd name="connsiteX42" fmla="*/ 137779 w 530712"/>
              <a:gd name="connsiteY42" fmla="*/ 94510 h 294528"/>
              <a:gd name="connsiteX43" fmla="*/ 118310 w 530712"/>
              <a:gd name="connsiteY43" fmla="*/ 94510 h 294528"/>
              <a:gd name="connsiteX44" fmla="*/ 118310 w 530712"/>
              <a:gd name="connsiteY44" fmla="*/ 134402 h 294528"/>
              <a:gd name="connsiteX45" fmla="*/ 76378 w 530712"/>
              <a:gd name="connsiteY45" fmla="*/ 134402 h 294528"/>
              <a:gd name="connsiteX46" fmla="*/ 76378 w 530712"/>
              <a:gd name="connsiteY46" fmla="*/ 94510 h 294528"/>
              <a:gd name="connsiteX47" fmla="*/ 56909 w 530712"/>
              <a:gd name="connsiteY47" fmla="*/ 94510 h 294528"/>
              <a:gd name="connsiteX48" fmla="*/ 56909 w 530712"/>
              <a:gd name="connsiteY48" fmla="*/ 191816 h 294528"/>
              <a:gd name="connsiteX49" fmla="*/ 229507 w 530712"/>
              <a:gd name="connsiteY49" fmla="*/ 191816 h 294528"/>
              <a:gd name="connsiteX50" fmla="*/ 247666 w 530712"/>
              <a:gd name="connsiteY50" fmla="*/ 191816 h 294528"/>
              <a:gd name="connsiteX51" fmla="*/ 247666 w 530712"/>
              <a:gd name="connsiteY51" fmla="*/ 153788 h 294528"/>
              <a:gd name="connsiteX52" fmla="*/ 263203 w 530712"/>
              <a:gd name="connsiteY52" fmla="*/ 133656 h 294528"/>
              <a:gd name="connsiteX53" fmla="*/ 276307 w 530712"/>
              <a:gd name="connsiteY53" fmla="*/ 150992 h 294528"/>
              <a:gd name="connsiteX54" fmla="*/ 276307 w 530712"/>
              <a:gd name="connsiteY54" fmla="*/ 191816 h 294528"/>
              <a:gd name="connsiteX55" fmla="*/ 294466 w 530712"/>
              <a:gd name="connsiteY55" fmla="*/ 191816 h 294528"/>
              <a:gd name="connsiteX56" fmla="*/ 294466 w 530712"/>
              <a:gd name="connsiteY56" fmla="*/ 148569 h 294528"/>
              <a:gd name="connsiteX57" fmla="*/ 268632 w 530712"/>
              <a:gd name="connsiteY57" fmla="*/ 119675 h 294528"/>
              <a:gd name="connsiteX58" fmla="*/ 247104 w 530712"/>
              <a:gd name="connsiteY58" fmla="*/ 131419 h 294528"/>
              <a:gd name="connsiteX59" fmla="*/ 246730 w 530712"/>
              <a:gd name="connsiteY59" fmla="*/ 131419 h 294528"/>
              <a:gd name="connsiteX60" fmla="*/ 246730 w 530712"/>
              <a:gd name="connsiteY60" fmla="*/ 121539 h 294528"/>
              <a:gd name="connsiteX61" fmla="*/ 229507 w 530712"/>
              <a:gd name="connsiteY61" fmla="*/ 121539 h 294528"/>
              <a:gd name="connsiteX62" fmla="*/ 229507 w 530712"/>
              <a:gd name="connsiteY62" fmla="*/ 191816 h 294528"/>
              <a:gd name="connsiteX63" fmla="*/ 310003 w 530712"/>
              <a:gd name="connsiteY63" fmla="*/ 191816 h 294528"/>
              <a:gd name="connsiteX64" fmla="*/ 328162 w 530712"/>
              <a:gd name="connsiteY64" fmla="*/ 191816 h 294528"/>
              <a:gd name="connsiteX65" fmla="*/ 328162 w 530712"/>
              <a:gd name="connsiteY65" fmla="*/ 153788 h 294528"/>
              <a:gd name="connsiteX66" fmla="*/ 355118 w 530712"/>
              <a:gd name="connsiteY66" fmla="*/ 191816 h 294528"/>
              <a:gd name="connsiteX67" fmla="*/ 377770 w 530712"/>
              <a:gd name="connsiteY67" fmla="*/ 191816 h 294528"/>
              <a:gd name="connsiteX68" fmla="*/ 348192 w 530712"/>
              <a:gd name="connsiteY68" fmla="*/ 152483 h 294528"/>
              <a:gd name="connsiteX69" fmla="*/ 374400 w 530712"/>
              <a:gd name="connsiteY69" fmla="*/ 121539 h 294528"/>
              <a:gd name="connsiteX70" fmla="*/ 352685 w 530712"/>
              <a:gd name="connsiteY70" fmla="*/ 121539 h 294528"/>
              <a:gd name="connsiteX71" fmla="*/ 328162 w 530712"/>
              <a:gd name="connsiteY71" fmla="*/ 151924 h 294528"/>
              <a:gd name="connsiteX72" fmla="*/ 328162 w 530712"/>
              <a:gd name="connsiteY72" fmla="*/ 94510 h 294528"/>
              <a:gd name="connsiteX73" fmla="*/ 310003 w 530712"/>
              <a:gd name="connsiteY73" fmla="*/ 94510 h 294528"/>
              <a:gd name="connsiteX74" fmla="*/ 310003 w 530712"/>
              <a:gd name="connsiteY74" fmla="*/ 191816 h 294528"/>
              <a:gd name="connsiteX75" fmla="*/ 455458 w 530712"/>
              <a:gd name="connsiteY75" fmla="*/ 191816 h 294528"/>
              <a:gd name="connsiteX76" fmla="*/ 473616 w 530712"/>
              <a:gd name="connsiteY76" fmla="*/ 191816 h 294528"/>
              <a:gd name="connsiteX77" fmla="*/ 473616 w 530712"/>
              <a:gd name="connsiteY77" fmla="*/ 94510 h 294528"/>
              <a:gd name="connsiteX78" fmla="*/ 455458 w 530712"/>
              <a:gd name="connsiteY78" fmla="*/ 94510 h 294528"/>
              <a:gd name="connsiteX79" fmla="*/ 455458 w 530712"/>
              <a:gd name="connsiteY79" fmla="*/ 191816 h 294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530712" h="294528">
                <a:moveTo>
                  <a:pt x="265262" y="0"/>
                </a:moveTo>
                <a:cubicBezTo>
                  <a:pt x="411840" y="0"/>
                  <a:pt x="530712" y="65989"/>
                  <a:pt x="530712" y="147264"/>
                </a:cubicBezTo>
                <a:cubicBezTo>
                  <a:pt x="530712" y="228539"/>
                  <a:pt x="411840" y="294528"/>
                  <a:pt x="265450" y="294528"/>
                </a:cubicBezTo>
                <a:cubicBezTo>
                  <a:pt x="118872" y="294528"/>
                  <a:pt x="0" y="228539"/>
                  <a:pt x="0" y="147264"/>
                </a:cubicBezTo>
                <a:cubicBezTo>
                  <a:pt x="0" y="65989"/>
                  <a:pt x="118872" y="0"/>
                  <a:pt x="265262" y="0"/>
                </a:cubicBezTo>
                <a:close/>
                <a:moveTo>
                  <a:pt x="265262" y="13235"/>
                </a:moveTo>
                <a:cubicBezTo>
                  <a:pt x="126360" y="13235"/>
                  <a:pt x="13478" y="73446"/>
                  <a:pt x="13478" y="147264"/>
                </a:cubicBezTo>
                <a:cubicBezTo>
                  <a:pt x="13478" y="221082"/>
                  <a:pt x="126360" y="281106"/>
                  <a:pt x="265450" y="281106"/>
                </a:cubicBezTo>
                <a:cubicBezTo>
                  <a:pt x="404539" y="281106"/>
                  <a:pt x="517421" y="221082"/>
                  <a:pt x="517421" y="147264"/>
                </a:cubicBezTo>
                <a:cubicBezTo>
                  <a:pt x="517234" y="73446"/>
                  <a:pt x="404352" y="13235"/>
                  <a:pt x="265262" y="13235"/>
                </a:cubicBezTo>
                <a:close/>
                <a:moveTo>
                  <a:pt x="218650" y="161431"/>
                </a:moveTo>
                <a:lnTo>
                  <a:pt x="166421" y="161431"/>
                </a:lnTo>
                <a:cubicBezTo>
                  <a:pt x="166982" y="174293"/>
                  <a:pt x="174283" y="180259"/>
                  <a:pt x="184954" y="180259"/>
                </a:cubicBezTo>
                <a:cubicBezTo>
                  <a:pt x="193003" y="180259"/>
                  <a:pt x="198432" y="175785"/>
                  <a:pt x="199930" y="171125"/>
                </a:cubicBezTo>
                <a:lnTo>
                  <a:pt x="216965" y="171125"/>
                </a:lnTo>
                <a:cubicBezTo>
                  <a:pt x="212472" y="186597"/>
                  <a:pt x="199930" y="193867"/>
                  <a:pt x="184205" y="193867"/>
                </a:cubicBezTo>
                <a:cubicBezTo>
                  <a:pt x="161928" y="193867"/>
                  <a:pt x="148075" y="178581"/>
                  <a:pt x="148075" y="156957"/>
                </a:cubicBezTo>
                <a:cubicBezTo>
                  <a:pt x="148075" y="135893"/>
                  <a:pt x="162677" y="119862"/>
                  <a:pt x="184205" y="119862"/>
                </a:cubicBezTo>
                <a:cubicBezTo>
                  <a:pt x="208541" y="119675"/>
                  <a:pt x="220147" y="139808"/>
                  <a:pt x="218650" y="161431"/>
                </a:cubicBezTo>
                <a:close/>
                <a:moveTo>
                  <a:pt x="183830" y="132910"/>
                </a:moveTo>
                <a:cubicBezTo>
                  <a:pt x="172973" y="132910"/>
                  <a:pt x="167357" y="140180"/>
                  <a:pt x="166608" y="149315"/>
                </a:cubicBezTo>
                <a:lnTo>
                  <a:pt x="200491" y="149315"/>
                </a:lnTo>
                <a:cubicBezTo>
                  <a:pt x="199181" y="139621"/>
                  <a:pt x="195062" y="132910"/>
                  <a:pt x="183830" y="132910"/>
                </a:cubicBezTo>
                <a:close/>
                <a:moveTo>
                  <a:pt x="444787" y="161431"/>
                </a:moveTo>
                <a:lnTo>
                  <a:pt x="392558" y="161431"/>
                </a:lnTo>
                <a:cubicBezTo>
                  <a:pt x="393120" y="174293"/>
                  <a:pt x="400421" y="180259"/>
                  <a:pt x="411091" y="180259"/>
                </a:cubicBezTo>
                <a:cubicBezTo>
                  <a:pt x="419141" y="180259"/>
                  <a:pt x="424570" y="175785"/>
                  <a:pt x="426067" y="171125"/>
                </a:cubicBezTo>
                <a:lnTo>
                  <a:pt x="443102" y="171125"/>
                </a:lnTo>
                <a:cubicBezTo>
                  <a:pt x="438797" y="186597"/>
                  <a:pt x="426067" y="193867"/>
                  <a:pt x="410342" y="193867"/>
                </a:cubicBezTo>
                <a:cubicBezTo>
                  <a:pt x="388066" y="193867"/>
                  <a:pt x="374213" y="178581"/>
                  <a:pt x="374213" y="156957"/>
                </a:cubicBezTo>
                <a:cubicBezTo>
                  <a:pt x="374213" y="135893"/>
                  <a:pt x="388814" y="119862"/>
                  <a:pt x="410342" y="119862"/>
                </a:cubicBezTo>
                <a:cubicBezTo>
                  <a:pt x="434491" y="119675"/>
                  <a:pt x="446098" y="139808"/>
                  <a:pt x="444787" y="161431"/>
                </a:cubicBezTo>
                <a:close/>
                <a:moveTo>
                  <a:pt x="409968" y="132910"/>
                </a:moveTo>
                <a:cubicBezTo>
                  <a:pt x="399110" y="132910"/>
                  <a:pt x="393494" y="140180"/>
                  <a:pt x="392746" y="149315"/>
                </a:cubicBezTo>
                <a:lnTo>
                  <a:pt x="426629" y="149315"/>
                </a:lnTo>
                <a:cubicBezTo>
                  <a:pt x="425318" y="139621"/>
                  <a:pt x="421200" y="132910"/>
                  <a:pt x="409968" y="132910"/>
                </a:cubicBezTo>
                <a:close/>
                <a:moveTo>
                  <a:pt x="56909" y="191816"/>
                </a:moveTo>
                <a:lnTo>
                  <a:pt x="76378" y="191816"/>
                </a:lnTo>
                <a:lnTo>
                  <a:pt x="76378" y="150060"/>
                </a:lnTo>
                <a:lnTo>
                  <a:pt x="118310" y="150060"/>
                </a:lnTo>
                <a:lnTo>
                  <a:pt x="118310" y="192002"/>
                </a:lnTo>
                <a:lnTo>
                  <a:pt x="137779" y="192002"/>
                </a:lnTo>
                <a:lnTo>
                  <a:pt x="137779" y="94510"/>
                </a:lnTo>
                <a:lnTo>
                  <a:pt x="118310" y="94510"/>
                </a:lnTo>
                <a:lnTo>
                  <a:pt x="118310" y="134402"/>
                </a:lnTo>
                <a:lnTo>
                  <a:pt x="76378" y="134402"/>
                </a:lnTo>
                <a:lnTo>
                  <a:pt x="76378" y="94510"/>
                </a:lnTo>
                <a:lnTo>
                  <a:pt x="56909" y="94510"/>
                </a:lnTo>
                <a:lnTo>
                  <a:pt x="56909" y="191816"/>
                </a:lnTo>
                <a:close/>
                <a:moveTo>
                  <a:pt x="229507" y="191816"/>
                </a:moveTo>
                <a:lnTo>
                  <a:pt x="247666" y="191816"/>
                </a:lnTo>
                <a:lnTo>
                  <a:pt x="247666" y="153788"/>
                </a:lnTo>
                <a:cubicBezTo>
                  <a:pt x="247666" y="139435"/>
                  <a:pt x="252720" y="133656"/>
                  <a:pt x="263203" y="133656"/>
                </a:cubicBezTo>
                <a:cubicBezTo>
                  <a:pt x="272189" y="133656"/>
                  <a:pt x="276307" y="139435"/>
                  <a:pt x="276307" y="150992"/>
                </a:cubicBezTo>
                <a:lnTo>
                  <a:pt x="276307" y="191816"/>
                </a:lnTo>
                <a:lnTo>
                  <a:pt x="294466" y="191816"/>
                </a:lnTo>
                <a:lnTo>
                  <a:pt x="294466" y="148569"/>
                </a:lnTo>
                <a:cubicBezTo>
                  <a:pt x="294466" y="131233"/>
                  <a:pt x="289224" y="119675"/>
                  <a:pt x="268632" y="119675"/>
                </a:cubicBezTo>
                <a:cubicBezTo>
                  <a:pt x="260395" y="119675"/>
                  <a:pt x="251971" y="123404"/>
                  <a:pt x="247104" y="131419"/>
                </a:cubicBezTo>
                <a:lnTo>
                  <a:pt x="246730" y="131419"/>
                </a:lnTo>
                <a:lnTo>
                  <a:pt x="246730" y="121539"/>
                </a:lnTo>
                <a:lnTo>
                  <a:pt x="229507" y="121539"/>
                </a:lnTo>
                <a:lnTo>
                  <a:pt x="229507" y="191816"/>
                </a:lnTo>
                <a:close/>
                <a:moveTo>
                  <a:pt x="310003" y="191816"/>
                </a:moveTo>
                <a:lnTo>
                  <a:pt x="328162" y="191816"/>
                </a:lnTo>
                <a:lnTo>
                  <a:pt x="328162" y="153788"/>
                </a:lnTo>
                <a:lnTo>
                  <a:pt x="355118" y="191816"/>
                </a:lnTo>
                <a:lnTo>
                  <a:pt x="377770" y="191816"/>
                </a:lnTo>
                <a:lnTo>
                  <a:pt x="348192" y="152483"/>
                </a:lnTo>
                <a:lnTo>
                  <a:pt x="374400" y="121539"/>
                </a:lnTo>
                <a:lnTo>
                  <a:pt x="352685" y="121539"/>
                </a:lnTo>
                <a:lnTo>
                  <a:pt x="328162" y="151924"/>
                </a:lnTo>
                <a:lnTo>
                  <a:pt x="328162" y="94510"/>
                </a:lnTo>
                <a:lnTo>
                  <a:pt x="310003" y="94510"/>
                </a:lnTo>
                <a:lnTo>
                  <a:pt x="310003" y="191816"/>
                </a:lnTo>
                <a:close/>
                <a:moveTo>
                  <a:pt x="455458" y="191816"/>
                </a:moveTo>
                <a:lnTo>
                  <a:pt x="473616" y="191816"/>
                </a:lnTo>
                <a:lnTo>
                  <a:pt x="473616" y="94510"/>
                </a:lnTo>
                <a:lnTo>
                  <a:pt x="455458" y="94510"/>
                </a:lnTo>
                <a:lnTo>
                  <a:pt x="455458" y="191816"/>
                </a:lnTo>
                <a:close/>
              </a:path>
            </a:pathLst>
          </a:custGeom>
          <a:solidFill>
            <a:srgbClr val="FFFFFF"/>
          </a:solidFill>
          <a:ln w="18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 red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>
            <a:extLst>
              <a:ext uri="{FF2B5EF4-FFF2-40B4-BE49-F238E27FC236}">
                <a16:creationId xmlns:a16="http://schemas.microsoft.com/office/drawing/2014/main" id="{E1E80B73-F38F-7F42-8917-EE669C436DB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2386940" y="2696073"/>
            <a:ext cx="6001410" cy="931341"/>
          </a:xfrm>
        </p:spPr>
        <p:txBody>
          <a:bodyPr anchor="b"/>
          <a:lstStyle>
            <a:lvl1pPr>
              <a:lnSpc>
                <a:spcPct val="80000"/>
              </a:lnSpc>
              <a:defRPr sz="3199" b="0" i="0" cap="all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DD57A14-EE98-9641-BEBD-D4ACEAE2A440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415967" y="3723522"/>
            <a:ext cx="5972384" cy="611879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b="0" i="0">
                <a:solidFill>
                  <a:schemeClr val="bg1"/>
                </a:solidFill>
                <a:latin typeface="Segoe UI Light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105190B-DF45-DF4B-B8D7-7DE033178F9B}"/>
              </a:ext>
            </a:extLst>
          </p:cNvPr>
          <p:cNvGrpSpPr/>
          <p:nvPr userDrawn="1"/>
        </p:nvGrpSpPr>
        <p:grpSpPr>
          <a:xfrm>
            <a:off x="0" y="1537808"/>
            <a:ext cx="1929600" cy="3606287"/>
            <a:chOff x="1" y="1537808"/>
            <a:chExt cx="1929600" cy="3606287"/>
          </a:xfrm>
        </p:grpSpPr>
        <p:sp>
          <p:nvSpPr>
            <p:cNvPr id="14" name="Gleichschenkliges Dreieck 8">
              <a:extLst>
                <a:ext uri="{FF2B5EF4-FFF2-40B4-BE49-F238E27FC236}">
                  <a16:creationId xmlns:a16="http://schemas.microsoft.com/office/drawing/2014/main" id="{3EC5CB49-D9D5-5F44-9D5C-C07E83536D0F}"/>
                </a:ext>
              </a:extLst>
            </p:cNvPr>
            <p:cNvSpPr>
              <a:spLocks noChangeAspect="1"/>
            </p:cNvSpPr>
            <p:nvPr userDrawn="1"/>
          </p:nvSpPr>
          <p:spPr>
            <a:xfrm rot="5400000">
              <a:off x="1009" y="1540400"/>
              <a:ext cx="1931183" cy="1925999"/>
            </a:xfrm>
            <a:custGeom>
              <a:avLst/>
              <a:gdLst>
                <a:gd name="connsiteX0" fmla="*/ 0 w 6284026"/>
                <a:gd name="connsiteY0" fmla="*/ 2895600 h 2895600"/>
                <a:gd name="connsiteX1" fmla="*/ 3052026 w 6284026"/>
                <a:gd name="connsiteY1" fmla="*/ 0 h 2895600"/>
                <a:gd name="connsiteX2" fmla="*/ 6284026 w 6284026"/>
                <a:gd name="connsiteY2" fmla="*/ 2895600 h 2895600"/>
                <a:gd name="connsiteX3" fmla="*/ 0 w 6284026"/>
                <a:gd name="connsiteY3" fmla="*/ 2895600 h 2895600"/>
                <a:gd name="connsiteX0" fmla="*/ 0 w 3064576"/>
                <a:gd name="connsiteY0" fmla="*/ 2895600 h 2895600"/>
                <a:gd name="connsiteX1" fmla="*/ 3052026 w 3064576"/>
                <a:gd name="connsiteY1" fmla="*/ 0 h 2895600"/>
                <a:gd name="connsiteX2" fmla="*/ 3064576 w 3064576"/>
                <a:gd name="connsiteY2" fmla="*/ 2895600 h 2895600"/>
                <a:gd name="connsiteX3" fmla="*/ 0 w 3064576"/>
                <a:gd name="connsiteY3" fmla="*/ 2895600 h 2895600"/>
                <a:gd name="connsiteX0" fmla="*/ 0 w 3064576"/>
                <a:gd name="connsiteY0" fmla="*/ 2899640 h 2899640"/>
                <a:gd name="connsiteX1" fmla="*/ 3056127 w 3064576"/>
                <a:gd name="connsiteY1" fmla="*/ 0 h 2899640"/>
                <a:gd name="connsiteX2" fmla="*/ 3064576 w 3064576"/>
                <a:gd name="connsiteY2" fmla="*/ 2899640 h 2899640"/>
                <a:gd name="connsiteX3" fmla="*/ 0 w 3064576"/>
                <a:gd name="connsiteY3" fmla="*/ 2899640 h 2899640"/>
                <a:gd name="connsiteX0" fmla="*/ 0 w 3065564"/>
                <a:gd name="connsiteY0" fmla="*/ 2891556 h 2891556"/>
                <a:gd name="connsiteX1" fmla="*/ 3064327 w 3065564"/>
                <a:gd name="connsiteY1" fmla="*/ 1 h 2891556"/>
                <a:gd name="connsiteX2" fmla="*/ 3064576 w 3065564"/>
                <a:gd name="connsiteY2" fmla="*/ 2891556 h 2891556"/>
                <a:gd name="connsiteX3" fmla="*/ 0 w 3065564"/>
                <a:gd name="connsiteY3" fmla="*/ 2891556 h 289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5564" h="2891556">
                  <a:moveTo>
                    <a:pt x="0" y="2891556"/>
                  </a:moveTo>
                  <a:lnTo>
                    <a:pt x="3064327" y="1"/>
                  </a:lnTo>
                  <a:cubicBezTo>
                    <a:pt x="3068510" y="965201"/>
                    <a:pt x="3060393" y="1926356"/>
                    <a:pt x="3064576" y="2891556"/>
                  </a:cubicBezTo>
                  <a:lnTo>
                    <a:pt x="0" y="2891556"/>
                  </a:lnTo>
                  <a:close/>
                </a:path>
              </a:pathLst>
            </a:custGeom>
            <a:solidFill>
              <a:srgbClr val="C300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  <p:sp>
          <p:nvSpPr>
            <p:cNvPr id="12" name="Gleichschenkliges Dreieck 8">
              <a:extLst>
                <a:ext uri="{FF2B5EF4-FFF2-40B4-BE49-F238E27FC236}">
                  <a16:creationId xmlns:a16="http://schemas.microsoft.com/office/drawing/2014/main" id="{1FF6F2D9-25D2-224C-BD04-2CB2CDD5E3EE}"/>
                </a:ext>
              </a:extLst>
            </p:cNvPr>
            <p:cNvSpPr>
              <a:spLocks/>
            </p:cNvSpPr>
            <p:nvPr userDrawn="1"/>
          </p:nvSpPr>
          <p:spPr>
            <a:xfrm rot="16200000" flipV="1">
              <a:off x="127019" y="3341514"/>
              <a:ext cx="1675563" cy="1929600"/>
            </a:xfrm>
            <a:custGeom>
              <a:avLst/>
              <a:gdLst>
                <a:gd name="connsiteX0" fmla="*/ 0 w 6284026"/>
                <a:gd name="connsiteY0" fmla="*/ 2895600 h 2895600"/>
                <a:gd name="connsiteX1" fmla="*/ 3052026 w 6284026"/>
                <a:gd name="connsiteY1" fmla="*/ 0 h 2895600"/>
                <a:gd name="connsiteX2" fmla="*/ 6284026 w 6284026"/>
                <a:gd name="connsiteY2" fmla="*/ 2895600 h 2895600"/>
                <a:gd name="connsiteX3" fmla="*/ 0 w 6284026"/>
                <a:gd name="connsiteY3" fmla="*/ 2895600 h 2895600"/>
                <a:gd name="connsiteX0" fmla="*/ 0 w 3064576"/>
                <a:gd name="connsiteY0" fmla="*/ 2895600 h 2895600"/>
                <a:gd name="connsiteX1" fmla="*/ 3052026 w 3064576"/>
                <a:gd name="connsiteY1" fmla="*/ 0 h 2895600"/>
                <a:gd name="connsiteX2" fmla="*/ 3064576 w 3064576"/>
                <a:gd name="connsiteY2" fmla="*/ 2895600 h 2895600"/>
                <a:gd name="connsiteX3" fmla="*/ 0 w 3064576"/>
                <a:gd name="connsiteY3" fmla="*/ 2895600 h 2895600"/>
                <a:gd name="connsiteX0" fmla="*/ 0 w 3064576"/>
                <a:gd name="connsiteY0" fmla="*/ 2899640 h 2899640"/>
                <a:gd name="connsiteX1" fmla="*/ 3056127 w 3064576"/>
                <a:gd name="connsiteY1" fmla="*/ 0 h 2899640"/>
                <a:gd name="connsiteX2" fmla="*/ 3064576 w 3064576"/>
                <a:gd name="connsiteY2" fmla="*/ 2899640 h 2899640"/>
                <a:gd name="connsiteX3" fmla="*/ 0 w 3064576"/>
                <a:gd name="connsiteY3" fmla="*/ 2899640 h 2899640"/>
                <a:gd name="connsiteX0" fmla="*/ 0 w 3065564"/>
                <a:gd name="connsiteY0" fmla="*/ 2891556 h 2891556"/>
                <a:gd name="connsiteX1" fmla="*/ 3064327 w 3065564"/>
                <a:gd name="connsiteY1" fmla="*/ 1 h 2891556"/>
                <a:gd name="connsiteX2" fmla="*/ 3064576 w 3065564"/>
                <a:gd name="connsiteY2" fmla="*/ 2891556 h 2891556"/>
                <a:gd name="connsiteX3" fmla="*/ 0 w 3065564"/>
                <a:gd name="connsiteY3" fmla="*/ 2891556 h 2891556"/>
                <a:gd name="connsiteX0" fmla="*/ 0 w 3065562"/>
                <a:gd name="connsiteY0" fmla="*/ 2891554 h 2896769"/>
                <a:gd name="connsiteX1" fmla="*/ 3064327 w 3065562"/>
                <a:gd name="connsiteY1" fmla="*/ -1 h 2896769"/>
                <a:gd name="connsiteX2" fmla="*/ 3064576 w 3065562"/>
                <a:gd name="connsiteY2" fmla="*/ 2891554 h 2896769"/>
                <a:gd name="connsiteX3" fmla="*/ 621093 w 3065562"/>
                <a:gd name="connsiteY3" fmla="*/ 2896769 h 2896769"/>
                <a:gd name="connsiteX4" fmla="*/ 0 w 3065562"/>
                <a:gd name="connsiteY4" fmla="*/ 2891554 h 2896769"/>
                <a:gd name="connsiteX0" fmla="*/ -1 w 2657942"/>
                <a:gd name="connsiteY0" fmla="*/ 2500828 h 2896771"/>
                <a:gd name="connsiteX1" fmla="*/ 2656705 w 2657942"/>
                <a:gd name="connsiteY1" fmla="*/ 1 h 2896771"/>
                <a:gd name="connsiteX2" fmla="*/ 2656954 w 2657942"/>
                <a:gd name="connsiteY2" fmla="*/ 2891556 h 2896771"/>
                <a:gd name="connsiteX3" fmla="*/ 213471 w 2657942"/>
                <a:gd name="connsiteY3" fmla="*/ 2896771 h 2896771"/>
                <a:gd name="connsiteX4" fmla="*/ -1 w 2657942"/>
                <a:gd name="connsiteY4" fmla="*/ 2500828 h 2896771"/>
                <a:gd name="connsiteX0" fmla="*/ 6865 w 2664806"/>
                <a:gd name="connsiteY0" fmla="*/ 2500826 h 2896774"/>
                <a:gd name="connsiteX1" fmla="*/ 2663571 w 2664806"/>
                <a:gd name="connsiteY1" fmla="*/ -1 h 2896774"/>
                <a:gd name="connsiteX2" fmla="*/ 2663820 w 2664806"/>
                <a:gd name="connsiteY2" fmla="*/ 2891554 h 2896774"/>
                <a:gd name="connsiteX3" fmla="*/ 0 w 2664806"/>
                <a:gd name="connsiteY3" fmla="*/ 2896773 h 2896774"/>
                <a:gd name="connsiteX4" fmla="*/ 6865 w 2664806"/>
                <a:gd name="connsiteY4" fmla="*/ 2500826 h 2896774"/>
                <a:gd name="connsiteX0" fmla="*/ 172 w 2664807"/>
                <a:gd name="connsiteY0" fmla="*/ 2513487 h 2896774"/>
                <a:gd name="connsiteX1" fmla="*/ 2663571 w 2664807"/>
                <a:gd name="connsiteY1" fmla="*/ 0 h 2896774"/>
                <a:gd name="connsiteX2" fmla="*/ 2663820 w 2664807"/>
                <a:gd name="connsiteY2" fmla="*/ 2891555 h 2896774"/>
                <a:gd name="connsiteX3" fmla="*/ 0 w 2664807"/>
                <a:gd name="connsiteY3" fmla="*/ 2896774 h 2896774"/>
                <a:gd name="connsiteX4" fmla="*/ 172 w 2664807"/>
                <a:gd name="connsiteY4" fmla="*/ 2513487 h 2896774"/>
                <a:gd name="connsiteX0" fmla="*/ 172 w 2664807"/>
                <a:gd name="connsiteY0" fmla="*/ 2513487 h 2896774"/>
                <a:gd name="connsiteX1" fmla="*/ 2663571 w 2664807"/>
                <a:gd name="connsiteY1" fmla="*/ 0 h 2896774"/>
                <a:gd name="connsiteX2" fmla="*/ 2663820 w 2664807"/>
                <a:gd name="connsiteY2" fmla="*/ 2891555 h 2896774"/>
                <a:gd name="connsiteX3" fmla="*/ 0 w 2664807"/>
                <a:gd name="connsiteY3" fmla="*/ 2896774 h 2896774"/>
                <a:gd name="connsiteX4" fmla="*/ 172 w 2664807"/>
                <a:gd name="connsiteY4" fmla="*/ 2513487 h 2896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4807" h="2896774">
                  <a:moveTo>
                    <a:pt x="172" y="2513487"/>
                  </a:moveTo>
                  <a:lnTo>
                    <a:pt x="2663571" y="0"/>
                  </a:lnTo>
                  <a:cubicBezTo>
                    <a:pt x="2667754" y="965200"/>
                    <a:pt x="2659637" y="1926355"/>
                    <a:pt x="2663820" y="2891555"/>
                  </a:cubicBezTo>
                  <a:lnTo>
                    <a:pt x="0" y="2896774"/>
                  </a:lnTo>
                  <a:cubicBezTo>
                    <a:pt x="57" y="2769012"/>
                    <a:pt x="115" y="2641249"/>
                    <a:pt x="172" y="2513487"/>
                  </a:cubicBezTo>
                  <a:close/>
                </a:path>
              </a:pathLst>
            </a:custGeom>
            <a:solidFill>
              <a:srgbClr val="B00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de-DE" sz="1013"/>
            </a:p>
          </p:txBody>
        </p:sp>
      </p:grpSp>
      <p:sp>
        <p:nvSpPr>
          <p:cNvPr id="2" name="Picture 8">
            <a:extLst>
              <a:ext uri="{FF2B5EF4-FFF2-40B4-BE49-F238E27FC236}">
                <a16:creationId xmlns:a16="http://schemas.microsoft.com/office/drawing/2014/main" id="{F8ED64C8-6F7B-9444-A4F7-0B6129180480}"/>
              </a:ext>
            </a:extLst>
          </p:cNvPr>
          <p:cNvSpPr/>
          <p:nvPr/>
        </p:nvSpPr>
        <p:spPr>
          <a:xfrm>
            <a:off x="8499682" y="4693789"/>
            <a:ext cx="530712" cy="294528"/>
          </a:xfrm>
          <a:custGeom>
            <a:avLst/>
            <a:gdLst>
              <a:gd name="connsiteX0" fmla="*/ 265262 w 530712"/>
              <a:gd name="connsiteY0" fmla="*/ 0 h 294528"/>
              <a:gd name="connsiteX1" fmla="*/ 530712 w 530712"/>
              <a:gd name="connsiteY1" fmla="*/ 147264 h 294528"/>
              <a:gd name="connsiteX2" fmla="*/ 265450 w 530712"/>
              <a:gd name="connsiteY2" fmla="*/ 294528 h 294528"/>
              <a:gd name="connsiteX3" fmla="*/ 0 w 530712"/>
              <a:gd name="connsiteY3" fmla="*/ 147264 h 294528"/>
              <a:gd name="connsiteX4" fmla="*/ 265262 w 530712"/>
              <a:gd name="connsiteY4" fmla="*/ 0 h 294528"/>
              <a:gd name="connsiteX5" fmla="*/ 265262 w 530712"/>
              <a:gd name="connsiteY5" fmla="*/ 13235 h 294528"/>
              <a:gd name="connsiteX6" fmla="*/ 13478 w 530712"/>
              <a:gd name="connsiteY6" fmla="*/ 147264 h 294528"/>
              <a:gd name="connsiteX7" fmla="*/ 265450 w 530712"/>
              <a:gd name="connsiteY7" fmla="*/ 281106 h 294528"/>
              <a:gd name="connsiteX8" fmla="*/ 517421 w 530712"/>
              <a:gd name="connsiteY8" fmla="*/ 147264 h 294528"/>
              <a:gd name="connsiteX9" fmla="*/ 265262 w 530712"/>
              <a:gd name="connsiteY9" fmla="*/ 13235 h 294528"/>
              <a:gd name="connsiteX10" fmla="*/ 218650 w 530712"/>
              <a:gd name="connsiteY10" fmla="*/ 161431 h 294528"/>
              <a:gd name="connsiteX11" fmla="*/ 166421 w 530712"/>
              <a:gd name="connsiteY11" fmla="*/ 161431 h 294528"/>
              <a:gd name="connsiteX12" fmla="*/ 184954 w 530712"/>
              <a:gd name="connsiteY12" fmla="*/ 180259 h 294528"/>
              <a:gd name="connsiteX13" fmla="*/ 199930 w 530712"/>
              <a:gd name="connsiteY13" fmla="*/ 171125 h 294528"/>
              <a:gd name="connsiteX14" fmla="*/ 216965 w 530712"/>
              <a:gd name="connsiteY14" fmla="*/ 171125 h 294528"/>
              <a:gd name="connsiteX15" fmla="*/ 184205 w 530712"/>
              <a:gd name="connsiteY15" fmla="*/ 193867 h 294528"/>
              <a:gd name="connsiteX16" fmla="*/ 148075 w 530712"/>
              <a:gd name="connsiteY16" fmla="*/ 156957 h 294528"/>
              <a:gd name="connsiteX17" fmla="*/ 184205 w 530712"/>
              <a:gd name="connsiteY17" fmla="*/ 119862 h 294528"/>
              <a:gd name="connsiteX18" fmla="*/ 218650 w 530712"/>
              <a:gd name="connsiteY18" fmla="*/ 161431 h 294528"/>
              <a:gd name="connsiteX19" fmla="*/ 183830 w 530712"/>
              <a:gd name="connsiteY19" fmla="*/ 132910 h 294528"/>
              <a:gd name="connsiteX20" fmla="*/ 166608 w 530712"/>
              <a:gd name="connsiteY20" fmla="*/ 149315 h 294528"/>
              <a:gd name="connsiteX21" fmla="*/ 200491 w 530712"/>
              <a:gd name="connsiteY21" fmla="*/ 149315 h 294528"/>
              <a:gd name="connsiteX22" fmla="*/ 183830 w 530712"/>
              <a:gd name="connsiteY22" fmla="*/ 132910 h 294528"/>
              <a:gd name="connsiteX23" fmla="*/ 444787 w 530712"/>
              <a:gd name="connsiteY23" fmla="*/ 161431 h 294528"/>
              <a:gd name="connsiteX24" fmla="*/ 392558 w 530712"/>
              <a:gd name="connsiteY24" fmla="*/ 161431 h 294528"/>
              <a:gd name="connsiteX25" fmla="*/ 411091 w 530712"/>
              <a:gd name="connsiteY25" fmla="*/ 180259 h 294528"/>
              <a:gd name="connsiteX26" fmla="*/ 426067 w 530712"/>
              <a:gd name="connsiteY26" fmla="*/ 171125 h 294528"/>
              <a:gd name="connsiteX27" fmla="*/ 443102 w 530712"/>
              <a:gd name="connsiteY27" fmla="*/ 171125 h 294528"/>
              <a:gd name="connsiteX28" fmla="*/ 410342 w 530712"/>
              <a:gd name="connsiteY28" fmla="*/ 193867 h 294528"/>
              <a:gd name="connsiteX29" fmla="*/ 374213 w 530712"/>
              <a:gd name="connsiteY29" fmla="*/ 156957 h 294528"/>
              <a:gd name="connsiteX30" fmla="*/ 410342 w 530712"/>
              <a:gd name="connsiteY30" fmla="*/ 119862 h 294528"/>
              <a:gd name="connsiteX31" fmla="*/ 444787 w 530712"/>
              <a:gd name="connsiteY31" fmla="*/ 161431 h 294528"/>
              <a:gd name="connsiteX32" fmla="*/ 409968 w 530712"/>
              <a:gd name="connsiteY32" fmla="*/ 132910 h 294528"/>
              <a:gd name="connsiteX33" fmla="*/ 392746 w 530712"/>
              <a:gd name="connsiteY33" fmla="*/ 149315 h 294528"/>
              <a:gd name="connsiteX34" fmla="*/ 426629 w 530712"/>
              <a:gd name="connsiteY34" fmla="*/ 149315 h 294528"/>
              <a:gd name="connsiteX35" fmla="*/ 409968 w 530712"/>
              <a:gd name="connsiteY35" fmla="*/ 132910 h 294528"/>
              <a:gd name="connsiteX36" fmla="*/ 56909 w 530712"/>
              <a:gd name="connsiteY36" fmla="*/ 191816 h 294528"/>
              <a:gd name="connsiteX37" fmla="*/ 76378 w 530712"/>
              <a:gd name="connsiteY37" fmla="*/ 191816 h 294528"/>
              <a:gd name="connsiteX38" fmla="*/ 76378 w 530712"/>
              <a:gd name="connsiteY38" fmla="*/ 150060 h 294528"/>
              <a:gd name="connsiteX39" fmla="*/ 118310 w 530712"/>
              <a:gd name="connsiteY39" fmla="*/ 150060 h 294528"/>
              <a:gd name="connsiteX40" fmla="*/ 118310 w 530712"/>
              <a:gd name="connsiteY40" fmla="*/ 192002 h 294528"/>
              <a:gd name="connsiteX41" fmla="*/ 137779 w 530712"/>
              <a:gd name="connsiteY41" fmla="*/ 192002 h 294528"/>
              <a:gd name="connsiteX42" fmla="*/ 137779 w 530712"/>
              <a:gd name="connsiteY42" fmla="*/ 94510 h 294528"/>
              <a:gd name="connsiteX43" fmla="*/ 118310 w 530712"/>
              <a:gd name="connsiteY43" fmla="*/ 94510 h 294528"/>
              <a:gd name="connsiteX44" fmla="*/ 118310 w 530712"/>
              <a:gd name="connsiteY44" fmla="*/ 134402 h 294528"/>
              <a:gd name="connsiteX45" fmla="*/ 76378 w 530712"/>
              <a:gd name="connsiteY45" fmla="*/ 134402 h 294528"/>
              <a:gd name="connsiteX46" fmla="*/ 76378 w 530712"/>
              <a:gd name="connsiteY46" fmla="*/ 94510 h 294528"/>
              <a:gd name="connsiteX47" fmla="*/ 56909 w 530712"/>
              <a:gd name="connsiteY47" fmla="*/ 94510 h 294528"/>
              <a:gd name="connsiteX48" fmla="*/ 56909 w 530712"/>
              <a:gd name="connsiteY48" fmla="*/ 191816 h 294528"/>
              <a:gd name="connsiteX49" fmla="*/ 229507 w 530712"/>
              <a:gd name="connsiteY49" fmla="*/ 191816 h 294528"/>
              <a:gd name="connsiteX50" fmla="*/ 247666 w 530712"/>
              <a:gd name="connsiteY50" fmla="*/ 191816 h 294528"/>
              <a:gd name="connsiteX51" fmla="*/ 247666 w 530712"/>
              <a:gd name="connsiteY51" fmla="*/ 153788 h 294528"/>
              <a:gd name="connsiteX52" fmla="*/ 263203 w 530712"/>
              <a:gd name="connsiteY52" fmla="*/ 133656 h 294528"/>
              <a:gd name="connsiteX53" fmla="*/ 276307 w 530712"/>
              <a:gd name="connsiteY53" fmla="*/ 150992 h 294528"/>
              <a:gd name="connsiteX54" fmla="*/ 276307 w 530712"/>
              <a:gd name="connsiteY54" fmla="*/ 191816 h 294528"/>
              <a:gd name="connsiteX55" fmla="*/ 294466 w 530712"/>
              <a:gd name="connsiteY55" fmla="*/ 191816 h 294528"/>
              <a:gd name="connsiteX56" fmla="*/ 294466 w 530712"/>
              <a:gd name="connsiteY56" fmla="*/ 148569 h 294528"/>
              <a:gd name="connsiteX57" fmla="*/ 268632 w 530712"/>
              <a:gd name="connsiteY57" fmla="*/ 119675 h 294528"/>
              <a:gd name="connsiteX58" fmla="*/ 247104 w 530712"/>
              <a:gd name="connsiteY58" fmla="*/ 131419 h 294528"/>
              <a:gd name="connsiteX59" fmla="*/ 246730 w 530712"/>
              <a:gd name="connsiteY59" fmla="*/ 131419 h 294528"/>
              <a:gd name="connsiteX60" fmla="*/ 246730 w 530712"/>
              <a:gd name="connsiteY60" fmla="*/ 121539 h 294528"/>
              <a:gd name="connsiteX61" fmla="*/ 229507 w 530712"/>
              <a:gd name="connsiteY61" fmla="*/ 121539 h 294528"/>
              <a:gd name="connsiteX62" fmla="*/ 229507 w 530712"/>
              <a:gd name="connsiteY62" fmla="*/ 191816 h 294528"/>
              <a:gd name="connsiteX63" fmla="*/ 310003 w 530712"/>
              <a:gd name="connsiteY63" fmla="*/ 191816 h 294528"/>
              <a:gd name="connsiteX64" fmla="*/ 328162 w 530712"/>
              <a:gd name="connsiteY64" fmla="*/ 191816 h 294528"/>
              <a:gd name="connsiteX65" fmla="*/ 328162 w 530712"/>
              <a:gd name="connsiteY65" fmla="*/ 153788 h 294528"/>
              <a:gd name="connsiteX66" fmla="*/ 355118 w 530712"/>
              <a:gd name="connsiteY66" fmla="*/ 191816 h 294528"/>
              <a:gd name="connsiteX67" fmla="*/ 377770 w 530712"/>
              <a:gd name="connsiteY67" fmla="*/ 191816 h 294528"/>
              <a:gd name="connsiteX68" fmla="*/ 348192 w 530712"/>
              <a:gd name="connsiteY68" fmla="*/ 152483 h 294528"/>
              <a:gd name="connsiteX69" fmla="*/ 374400 w 530712"/>
              <a:gd name="connsiteY69" fmla="*/ 121539 h 294528"/>
              <a:gd name="connsiteX70" fmla="*/ 352685 w 530712"/>
              <a:gd name="connsiteY70" fmla="*/ 121539 h 294528"/>
              <a:gd name="connsiteX71" fmla="*/ 328162 w 530712"/>
              <a:gd name="connsiteY71" fmla="*/ 151924 h 294528"/>
              <a:gd name="connsiteX72" fmla="*/ 328162 w 530712"/>
              <a:gd name="connsiteY72" fmla="*/ 94510 h 294528"/>
              <a:gd name="connsiteX73" fmla="*/ 310003 w 530712"/>
              <a:gd name="connsiteY73" fmla="*/ 94510 h 294528"/>
              <a:gd name="connsiteX74" fmla="*/ 310003 w 530712"/>
              <a:gd name="connsiteY74" fmla="*/ 191816 h 294528"/>
              <a:gd name="connsiteX75" fmla="*/ 455458 w 530712"/>
              <a:gd name="connsiteY75" fmla="*/ 191816 h 294528"/>
              <a:gd name="connsiteX76" fmla="*/ 473616 w 530712"/>
              <a:gd name="connsiteY76" fmla="*/ 191816 h 294528"/>
              <a:gd name="connsiteX77" fmla="*/ 473616 w 530712"/>
              <a:gd name="connsiteY77" fmla="*/ 94510 h 294528"/>
              <a:gd name="connsiteX78" fmla="*/ 455458 w 530712"/>
              <a:gd name="connsiteY78" fmla="*/ 94510 h 294528"/>
              <a:gd name="connsiteX79" fmla="*/ 455458 w 530712"/>
              <a:gd name="connsiteY79" fmla="*/ 191816 h 294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530712" h="294528">
                <a:moveTo>
                  <a:pt x="265262" y="0"/>
                </a:moveTo>
                <a:cubicBezTo>
                  <a:pt x="411840" y="0"/>
                  <a:pt x="530712" y="65989"/>
                  <a:pt x="530712" y="147264"/>
                </a:cubicBezTo>
                <a:cubicBezTo>
                  <a:pt x="530712" y="228539"/>
                  <a:pt x="411840" y="294528"/>
                  <a:pt x="265450" y="294528"/>
                </a:cubicBezTo>
                <a:cubicBezTo>
                  <a:pt x="118872" y="294528"/>
                  <a:pt x="0" y="228539"/>
                  <a:pt x="0" y="147264"/>
                </a:cubicBezTo>
                <a:cubicBezTo>
                  <a:pt x="0" y="65989"/>
                  <a:pt x="118872" y="0"/>
                  <a:pt x="265262" y="0"/>
                </a:cubicBezTo>
                <a:close/>
                <a:moveTo>
                  <a:pt x="265262" y="13235"/>
                </a:moveTo>
                <a:cubicBezTo>
                  <a:pt x="126360" y="13235"/>
                  <a:pt x="13478" y="73446"/>
                  <a:pt x="13478" y="147264"/>
                </a:cubicBezTo>
                <a:cubicBezTo>
                  <a:pt x="13478" y="221082"/>
                  <a:pt x="126360" y="281106"/>
                  <a:pt x="265450" y="281106"/>
                </a:cubicBezTo>
                <a:cubicBezTo>
                  <a:pt x="404539" y="281106"/>
                  <a:pt x="517421" y="221082"/>
                  <a:pt x="517421" y="147264"/>
                </a:cubicBezTo>
                <a:cubicBezTo>
                  <a:pt x="517234" y="73446"/>
                  <a:pt x="404352" y="13235"/>
                  <a:pt x="265262" y="13235"/>
                </a:cubicBezTo>
                <a:close/>
                <a:moveTo>
                  <a:pt x="218650" y="161431"/>
                </a:moveTo>
                <a:lnTo>
                  <a:pt x="166421" y="161431"/>
                </a:lnTo>
                <a:cubicBezTo>
                  <a:pt x="166982" y="174293"/>
                  <a:pt x="174283" y="180259"/>
                  <a:pt x="184954" y="180259"/>
                </a:cubicBezTo>
                <a:cubicBezTo>
                  <a:pt x="193003" y="180259"/>
                  <a:pt x="198432" y="175785"/>
                  <a:pt x="199930" y="171125"/>
                </a:cubicBezTo>
                <a:lnTo>
                  <a:pt x="216965" y="171125"/>
                </a:lnTo>
                <a:cubicBezTo>
                  <a:pt x="212472" y="186597"/>
                  <a:pt x="199930" y="193867"/>
                  <a:pt x="184205" y="193867"/>
                </a:cubicBezTo>
                <a:cubicBezTo>
                  <a:pt x="161928" y="193867"/>
                  <a:pt x="148075" y="178581"/>
                  <a:pt x="148075" y="156957"/>
                </a:cubicBezTo>
                <a:cubicBezTo>
                  <a:pt x="148075" y="135893"/>
                  <a:pt x="162677" y="119862"/>
                  <a:pt x="184205" y="119862"/>
                </a:cubicBezTo>
                <a:cubicBezTo>
                  <a:pt x="208541" y="119675"/>
                  <a:pt x="220147" y="139808"/>
                  <a:pt x="218650" y="161431"/>
                </a:cubicBezTo>
                <a:close/>
                <a:moveTo>
                  <a:pt x="183830" y="132910"/>
                </a:moveTo>
                <a:cubicBezTo>
                  <a:pt x="172973" y="132910"/>
                  <a:pt x="167357" y="140180"/>
                  <a:pt x="166608" y="149315"/>
                </a:cubicBezTo>
                <a:lnTo>
                  <a:pt x="200491" y="149315"/>
                </a:lnTo>
                <a:cubicBezTo>
                  <a:pt x="199181" y="139621"/>
                  <a:pt x="195062" y="132910"/>
                  <a:pt x="183830" y="132910"/>
                </a:cubicBezTo>
                <a:close/>
                <a:moveTo>
                  <a:pt x="444787" y="161431"/>
                </a:moveTo>
                <a:lnTo>
                  <a:pt x="392558" y="161431"/>
                </a:lnTo>
                <a:cubicBezTo>
                  <a:pt x="393120" y="174293"/>
                  <a:pt x="400421" y="180259"/>
                  <a:pt x="411091" y="180259"/>
                </a:cubicBezTo>
                <a:cubicBezTo>
                  <a:pt x="419141" y="180259"/>
                  <a:pt x="424570" y="175785"/>
                  <a:pt x="426067" y="171125"/>
                </a:cubicBezTo>
                <a:lnTo>
                  <a:pt x="443102" y="171125"/>
                </a:lnTo>
                <a:cubicBezTo>
                  <a:pt x="438797" y="186597"/>
                  <a:pt x="426067" y="193867"/>
                  <a:pt x="410342" y="193867"/>
                </a:cubicBezTo>
                <a:cubicBezTo>
                  <a:pt x="388066" y="193867"/>
                  <a:pt x="374213" y="178581"/>
                  <a:pt x="374213" y="156957"/>
                </a:cubicBezTo>
                <a:cubicBezTo>
                  <a:pt x="374213" y="135893"/>
                  <a:pt x="388814" y="119862"/>
                  <a:pt x="410342" y="119862"/>
                </a:cubicBezTo>
                <a:cubicBezTo>
                  <a:pt x="434491" y="119675"/>
                  <a:pt x="446098" y="139808"/>
                  <a:pt x="444787" y="161431"/>
                </a:cubicBezTo>
                <a:close/>
                <a:moveTo>
                  <a:pt x="409968" y="132910"/>
                </a:moveTo>
                <a:cubicBezTo>
                  <a:pt x="399110" y="132910"/>
                  <a:pt x="393494" y="140180"/>
                  <a:pt x="392746" y="149315"/>
                </a:cubicBezTo>
                <a:lnTo>
                  <a:pt x="426629" y="149315"/>
                </a:lnTo>
                <a:cubicBezTo>
                  <a:pt x="425318" y="139621"/>
                  <a:pt x="421200" y="132910"/>
                  <a:pt x="409968" y="132910"/>
                </a:cubicBezTo>
                <a:close/>
                <a:moveTo>
                  <a:pt x="56909" y="191816"/>
                </a:moveTo>
                <a:lnTo>
                  <a:pt x="76378" y="191816"/>
                </a:lnTo>
                <a:lnTo>
                  <a:pt x="76378" y="150060"/>
                </a:lnTo>
                <a:lnTo>
                  <a:pt x="118310" y="150060"/>
                </a:lnTo>
                <a:lnTo>
                  <a:pt x="118310" y="192002"/>
                </a:lnTo>
                <a:lnTo>
                  <a:pt x="137779" y="192002"/>
                </a:lnTo>
                <a:lnTo>
                  <a:pt x="137779" y="94510"/>
                </a:lnTo>
                <a:lnTo>
                  <a:pt x="118310" y="94510"/>
                </a:lnTo>
                <a:lnTo>
                  <a:pt x="118310" y="134402"/>
                </a:lnTo>
                <a:lnTo>
                  <a:pt x="76378" y="134402"/>
                </a:lnTo>
                <a:lnTo>
                  <a:pt x="76378" y="94510"/>
                </a:lnTo>
                <a:lnTo>
                  <a:pt x="56909" y="94510"/>
                </a:lnTo>
                <a:lnTo>
                  <a:pt x="56909" y="191816"/>
                </a:lnTo>
                <a:close/>
                <a:moveTo>
                  <a:pt x="229507" y="191816"/>
                </a:moveTo>
                <a:lnTo>
                  <a:pt x="247666" y="191816"/>
                </a:lnTo>
                <a:lnTo>
                  <a:pt x="247666" y="153788"/>
                </a:lnTo>
                <a:cubicBezTo>
                  <a:pt x="247666" y="139435"/>
                  <a:pt x="252720" y="133656"/>
                  <a:pt x="263203" y="133656"/>
                </a:cubicBezTo>
                <a:cubicBezTo>
                  <a:pt x="272189" y="133656"/>
                  <a:pt x="276307" y="139435"/>
                  <a:pt x="276307" y="150992"/>
                </a:cubicBezTo>
                <a:lnTo>
                  <a:pt x="276307" y="191816"/>
                </a:lnTo>
                <a:lnTo>
                  <a:pt x="294466" y="191816"/>
                </a:lnTo>
                <a:lnTo>
                  <a:pt x="294466" y="148569"/>
                </a:lnTo>
                <a:cubicBezTo>
                  <a:pt x="294466" y="131233"/>
                  <a:pt x="289224" y="119675"/>
                  <a:pt x="268632" y="119675"/>
                </a:cubicBezTo>
                <a:cubicBezTo>
                  <a:pt x="260395" y="119675"/>
                  <a:pt x="251971" y="123404"/>
                  <a:pt x="247104" y="131419"/>
                </a:cubicBezTo>
                <a:lnTo>
                  <a:pt x="246730" y="131419"/>
                </a:lnTo>
                <a:lnTo>
                  <a:pt x="246730" y="121539"/>
                </a:lnTo>
                <a:lnTo>
                  <a:pt x="229507" y="121539"/>
                </a:lnTo>
                <a:lnTo>
                  <a:pt x="229507" y="191816"/>
                </a:lnTo>
                <a:close/>
                <a:moveTo>
                  <a:pt x="310003" y="191816"/>
                </a:moveTo>
                <a:lnTo>
                  <a:pt x="328162" y="191816"/>
                </a:lnTo>
                <a:lnTo>
                  <a:pt x="328162" y="153788"/>
                </a:lnTo>
                <a:lnTo>
                  <a:pt x="355118" y="191816"/>
                </a:lnTo>
                <a:lnTo>
                  <a:pt x="377770" y="191816"/>
                </a:lnTo>
                <a:lnTo>
                  <a:pt x="348192" y="152483"/>
                </a:lnTo>
                <a:lnTo>
                  <a:pt x="374400" y="121539"/>
                </a:lnTo>
                <a:lnTo>
                  <a:pt x="352685" y="121539"/>
                </a:lnTo>
                <a:lnTo>
                  <a:pt x="328162" y="151924"/>
                </a:lnTo>
                <a:lnTo>
                  <a:pt x="328162" y="94510"/>
                </a:lnTo>
                <a:lnTo>
                  <a:pt x="310003" y="94510"/>
                </a:lnTo>
                <a:lnTo>
                  <a:pt x="310003" y="191816"/>
                </a:lnTo>
                <a:close/>
                <a:moveTo>
                  <a:pt x="455458" y="191816"/>
                </a:moveTo>
                <a:lnTo>
                  <a:pt x="473616" y="191816"/>
                </a:lnTo>
                <a:lnTo>
                  <a:pt x="473616" y="94510"/>
                </a:lnTo>
                <a:lnTo>
                  <a:pt x="455458" y="94510"/>
                </a:lnTo>
                <a:lnTo>
                  <a:pt x="455458" y="191816"/>
                </a:lnTo>
                <a:close/>
              </a:path>
            </a:pathLst>
          </a:custGeom>
          <a:solidFill>
            <a:srgbClr val="FFFFFF"/>
          </a:solidFill>
          <a:ln w="18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599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313709" y="1798836"/>
            <a:ext cx="5858617" cy="1318272"/>
          </a:xfrm>
        </p:spPr>
        <p:txBody>
          <a:bodyPr anchor="b"/>
          <a:lstStyle>
            <a:lvl1pPr>
              <a:defRPr sz="4599" b="0" i="0" cap="all" baseline="0">
                <a:solidFill>
                  <a:srgbClr val="E1000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noProof="0" dirty="0"/>
              <a:t>Click to add 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0353A05-945F-D14F-893D-632564DD3A3F}"/>
              </a:ext>
            </a:extLst>
          </p:cNvPr>
          <p:cNvGrpSpPr/>
          <p:nvPr userDrawn="1"/>
        </p:nvGrpSpPr>
        <p:grpSpPr>
          <a:xfrm>
            <a:off x="-11123" y="1012471"/>
            <a:ext cx="1925121" cy="3869441"/>
            <a:chOff x="-22274" y="1505745"/>
            <a:chExt cx="1925121" cy="3870636"/>
          </a:xfrm>
        </p:grpSpPr>
        <p:sp>
          <p:nvSpPr>
            <p:cNvPr id="5" name="Gleichschenkliges Dreieck 26">
              <a:extLst>
                <a:ext uri="{FF2B5EF4-FFF2-40B4-BE49-F238E27FC236}">
                  <a16:creationId xmlns:a16="http://schemas.microsoft.com/office/drawing/2014/main" id="{B03AB1BC-BD55-B840-BE02-2E27EAF102A5}"/>
                </a:ext>
              </a:extLst>
            </p:cNvPr>
            <p:cNvSpPr/>
            <p:nvPr/>
          </p:nvSpPr>
          <p:spPr>
            <a:xfrm rot="5400000">
              <a:off x="-995031" y="2478502"/>
              <a:ext cx="3870636" cy="1925121"/>
            </a:xfrm>
            <a:prstGeom prst="triangle">
              <a:avLst>
                <a:gd name="adj" fmla="val 50244"/>
              </a:avLst>
            </a:prstGeom>
            <a:solidFill>
              <a:srgbClr val="E100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  <p:sp>
          <p:nvSpPr>
            <p:cNvPr id="6" name="Gleichschenkliges Dreieck 8">
              <a:extLst>
                <a:ext uri="{FF2B5EF4-FFF2-40B4-BE49-F238E27FC236}">
                  <a16:creationId xmlns:a16="http://schemas.microsoft.com/office/drawing/2014/main" id="{D6D9F499-5B59-D746-8000-61774BB8C49E}"/>
                </a:ext>
              </a:extLst>
            </p:cNvPr>
            <p:cNvSpPr/>
            <p:nvPr/>
          </p:nvSpPr>
          <p:spPr>
            <a:xfrm rot="16200000" flipV="1">
              <a:off x="-25156" y="3451061"/>
              <a:ext cx="1928202" cy="1922433"/>
            </a:xfrm>
            <a:custGeom>
              <a:avLst/>
              <a:gdLst>
                <a:gd name="connsiteX0" fmla="*/ 0 w 6284026"/>
                <a:gd name="connsiteY0" fmla="*/ 2895600 h 2895600"/>
                <a:gd name="connsiteX1" fmla="*/ 3052026 w 6284026"/>
                <a:gd name="connsiteY1" fmla="*/ 0 h 2895600"/>
                <a:gd name="connsiteX2" fmla="*/ 6284026 w 6284026"/>
                <a:gd name="connsiteY2" fmla="*/ 2895600 h 2895600"/>
                <a:gd name="connsiteX3" fmla="*/ 0 w 6284026"/>
                <a:gd name="connsiteY3" fmla="*/ 2895600 h 2895600"/>
                <a:gd name="connsiteX0" fmla="*/ 0 w 3064576"/>
                <a:gd name="connsiteY0" fmla="*/ 2895600 h 2895600"/>
                <a:gd name="connsiteX1" fmla="*/ 3052026 w 3064576"/>
                <a:gd name="connsiteY1" fmla="*/ 0 h 2895600"/>
                <a:gd name="connsiteX2" fmla="*/ 3064576 w 3064576"/>
                <a:gd name="connsiteY2" fmla="*/ 2895600 h 2895600"/>
                <a:gd name="connsiteX3" fmla="*/ 0 w 3064576"/>
                <a:gd name="connsiteY3" fmla="*/ 2895600 h 2895600"/>
                <a:gd name="connsiteX0" fmla="*/ 0 w 3064576"/>
                <a:gd name="connsiteY0" fmla="*/ 2899640 h 2899640"/>
                <a:gd name="connsiteX1" fmla="*/ 3056127 w 3064576"/>
                <a:gd name="connsiteY1" fmla="*/ 0 h 2899640"/>
                <a:gd name="connsiteX2" fmla="*/ 3064576 w 3064576"/>
                <a:gd name="connsiteY2" fmla="*/ 2899640 h 2899640"/>
                <a:gd name="connsiteX3" fmla="*/ 0 w 3064576"/>
                <a:gd name="connsiteY3" fmla="*/ 2899640 h 2899640"/>
                <a:gd name="connsiteX0" fmla="*/ 0 w 3065564"/>
                <a:gd name="connsiteY0" fmla="*/ 2891556 h 2891556"/>
                <a:gd name="connsiteX1" fmla="*/ 3064327 w 3065564"/>
                <a:gd name="connsiteY1" fmla="*/ 1 h 2891556"/>
                <a:gd name="connsiteX2" fmla="*/ 3064576 w 3065564"/>
                <a:gd name="connsiteY2" fmla="*/ 2891556 h 2891556"/>
                <a:gd name="connsiteX3" fmla="*/ 0 w 3065564"/>
                <a:gd name="connsiteY3" fmla="*/ 2891556 h 289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5564" h="2891556">
                  <a:moveTo>
                    <a:pt x="0" y="2891556"/>
                  </a:moveTo>
                  <a:lnTo>
                    <a:pt x="3064327" y="1"/>
                  </a:lnTo>
                  <a:cubicBezTo>
                    <a:pt x="3068510" y="965201"/>
                    <a:pt x="3060393" y="1926356"/>
                    <a:pt x="3064576" y="2891556"/>
                  </a:cubicBezTo>
                  <a:lnTo>
                    <a:pt x="0" y="2891556"/>
                  </a:lnTo>
                  <a:close/>
                </a:path>
              </a:pathLst>
            </a:custGeom>
            <a:solidFill>
              <a:srgbClr val="AF02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</p:grpSp>
      <p:pic>
        <p:nvPicPr>
          <p:cNvPr id="7" name="Picture 10">
            <a:extLst>
              <a:ext uri="{FF2B5EF4-FFF2-40B4-BE49-F238E27FC236}">
                <a16:creationId xmlns:a16="http://schemas.microsoft.com/office/drawing/2014/main" id="{B972A6DA-D818-5647-B769-12798E7FA7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auto">
          <a:xfrm>
            <a:off x="8501063" y="4693072"/>
            <a:ext cx="531812" cy="294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27758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on background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60487" y="3665771"/>
            <a:ext cx="5858617" cy="684902"/>
          </a:xfrm>
        </p:spPr>
        <p:txBody>
          <a:bodyPr anchor="b"/>
          <a:lstStyle>
            <a:lvl1pPr>
              <a:defRPr sz="4599" b="0" i="0" cap="all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4" name="Picture 8">
            <a:extLst>
              <a:ext uri="{FF2B5EF4-FFF2-40B4-BE49-F238E27FC236}">
                <a16:creationId xmlns:a16="http://schemas.microsoft.com/office/drawing/2014/main" id="{9B16CD5B-996E-8744-AD1B-2ED276E87D75}"/>
              </a:ext>
            </a:extLst>
          </p:cNvPr>
          <p:cNvSpPr/>
          <p:nvPr userDrawn="1"/>
        </p:nvSpPr>
        <p:spPr>
          <a:xfrm>
            <a:off x="8499682" y="4693789"/>
            <a:ext cx="530712" cy="294528"/>
          </a:xfrm>
          <a:custGeom>
            <a:avLst/>
            <a:gdLst>
              <a:gd name="connsiteX0" fmla="*/ 265262 w 530712"/>
              <a:gd name="connsiteY0" fmla="*/ 0 h 294528"/>
              <a:gd name="connsiteX1" fmla="*/ 530712 w 530712"/>
              <a:gd name="connsiteY1" fmla="*/ 147264 h 294528"/>
              <a:gd name="connsiteX2" fmla="*/ 265450 w 530712"/>
              <a:gd name="connsiteY2" fmla="*/ 294528 h 294528"/>
              <a:gd name="connsiteX3" fmla="*/ 0 w 530712"/>
              <a:gd name="connsiteY3" fmla="*/ 147264 h 294528"/>
              <a:gd name="connsiteX4" fmla="*/ 265262 w 530712"/>
              <a:gd name="connsiteY4" fmla="*/ 0 h 294528"/>
              <a:gd name="connsiteX5" fmla="*/ 265262 w 530712"/>
              <a:gd name="connsiteY5" fmla="*/ 13235 h 294528"/>
              <a:gd name="connsiteX6" fmla="*/ 13478 w 530712"/>
              <a:gd name="connsiteY6" fmla="*/ 147264 h 294528"/>
              <a:gd name="connsiteX7" fmla="*/ 265450 w 530712"/>
              <a:gd name="connsiteY7" fmla="*/ 281106 h 294528"/>
              <a:gd name="connsiteX8" fmla="*/ 517421 w 530712"/>
              <a:gd name="connsiteY8" fmla="*/ 147264 h 294528"/>
              <a:gd name="connsiteX9" fmla="*/ 265262 w 530712"/>
              <a:gd name="connsiteY9" fmla="*/ 13235 h 294528"/>
              <a:gd name="connsiteX10" fmla="*/ 218650 w 530712"/>
              <a:gd name="connsiteY10" fmla="*/ 161431 h 294528"/>
              <a:gd name="connsiteX11" fmla="*/ 166421 w 530712"/>
              <a:gd name="connsiteY11" fmla="*/ 161431 h 294528"/>
              <a:gd name="connsiteX12" fmla="*/ 184954 w 530712"/>
              <a:gd name="connsiteY12" fmla="*/ 180259 h 294528"/>
              <a:gd name="connsiteX13" fmla="*/ 199930 w 530712"/>
              <a:gd name="connsiteY13" fmla="*/ 171125 h 294528"/>
              <a:gd name="connsiteX14" fmla="*/ 216965 w 530712"/>
              <a:gd name="connsiteY14" fmla="*/ 171125 h 294528"/>
              <a:gd name="connsiteX15" fmla="*/ 184205 w 530712"/>
              <a:gd name="connsiteY15" fmla="*/ 193867 h 294528"/>
              <a:gd name="connsiteX16" fmla="*/ 148075 w 530712"/>
              <a:gd name="connsiteY16" fmla="*/ 156957 h 294528"/>
              <a:gd name="connsiteX17" fmla="*/ 184205 w 530712"/>
              <a:gd name="connsiteY17" fmla="*/ 119862 h 294528"/>
              <a:gd name="connsiteX18" fmla="*/ 218650 w 530712"/>
              <a:gd name="connsiteY18" fmla="*/ 161431 h 294528"/>
              <a:gd name="connsiteX19" fmla="*/ 183830 w 530712"/>
              <a:gd name="connsiteY19" fmla="*/ 132910 h 294528"/>
              <a:gd name="connsiteX20" fmla="*/ 166608 w 530712"/>
              <a:gd name="connsiteY20" fmla="*/ 149315 h 294528"/>
              <a:gd name="connsiteX21" fmla="*/ 200491 w 530712"/>
              <a:gd name="connsiteY21" fmla="*/ 149315 h 294528"/>
              <a:gd name="connsiteX22" fmla="*/ 183830 w 530712"/>
              <a:gd name="connsiteY22" fmla="*/ 132910 h 294528"/>
              <a:gd name="connsiteX23" fmla="*/ 444787 w 530712"/>
              <a:gd name="connsiteY23" fmla="*/ 161431 h 294528"/>
              <a:gd name="connsiteX24" fmla="*/ 392558 w 530712"/>
              <a:gd name="connsiteY24" fmla="*/ 161431 h 294528"/>
              <a:gd name="connsiteX25" fmla="*/ 411091 w 530712"/>
              <a:gd name="connsiteY25" fmla="*/ 180259 h 294528"/>
              <a:gd name="connsiteX26" fmla="*/ 426067 w 530712"/>
              <a:gd name="connsiteY26" fmla="*/ 171125 h 294528"/>
              <a:gd name="connsiteX27" fmla="*/ 443102 w 530712"/>
              <a:gd name="connsiteY27" fmla="*/ 171125 h 294528"/>
              <a:gd name="connsiteX28" fmla="*/ 410342 w 530712"/>
              <a:gd name="connsiteY28" fmla="*/ 193867 h 294528"/>
              <a:gd name="connsiteX29" fmla="*/ 374213 w 530712"/>
              <a:gd name="connsiteY29" fmla="*/ 156957 h 294528"/>
              <a:gd name="connsiteX30" fmla="*/ 410342 w 530712"/>
              <a:gd name="connsiteY30" fmla="*/ 119862 h 294528"/>
              <a:gd name="connsiteX31" fmla="*/ 444787 w 530712"/>
              <a:gd name="connsiteY31" fmla="*/ 161431 h 294528"/>
              <a:gd name="connsiteX32" fmla="*/ 409968 w 530712"/>
              <a:gd name="connsiteY32" fmla="*/ 132910 h 294528"/>
              <a:gd name="connsiteX33" fmla="*/ 392746 w 530712"/>
              <a:gd name="connsiteY33" fmla="*/ 149315 h 294528"/>
              <a:gd name="connsiteX34" fmla="*/ 426629 w 530712"/>
              <a:gd name="connsiteY34" fmla="*/ 149315 h 294528"/>
              <a:gd name="connsiteX35" fmla="*/ 409968 w 530712"/>
              <a:gd name="connsiteY35" fmla="*/ 132910 h 294528"/>
              <a:gd name="connsiteX36" fmla="*/ 56909 w 530712"/>
              <a:gd name="connsiteY36" fmla="*/ 191816 h 294528"/>
              <a:gd name="connsiteX37" fmla="*/ 76378 w 530712"/>
              <a:gd name="connsiteY37" fmla="*/ 191816 h 294528"/>
              <a:gd name="connsiteX38" fmla="*/ 76378 w 530712"/>
              <a:gd name="connsiteY38" fmla="*/ 150060 h 294528"/>
              <a:gd name="connsiteX39" fmla="*/ 118310 w 530712"/>
              <a:gd name="connsiteY39" fmla="*/ 150060 h 294528"/>
              <a:gd name="connsiteX40" fmla="*/ 118310 w 530712"/>
              <a:gd name="connsiteY40" fmla="*/ 192002 h 294528"/>
              <a:gd name="connsiteX41" fmla="*/ 137779 w 530712"/>
              <a:gd name="connsiteY41" fmla="*/ 192002 h 294528"/>
              <a:gd name="connsiteX42" fmla="*/ 137779 w 530712"/>
              <a:gd name="connsiteY42" fmla="*/ 94510 h 294528"/>
              <a:gd name="connsiteX43" fmla="*/ 118310 w 530712"/>
              <a:gd name="connsiteY43" fmla="*/ 94510 h 294528"/>
              <a:gd name="connsiteX44" fmla="*/ 118310 w 530712"/>
              <a:gd name="connsiteY44" fmla="*/ 134402 h 294528"/>
              <a:gd name="connsiteX45" fmla="*/ 76378 w 530712"/>
              <a:gd name="connsiteY45" fmla="*/ 134402 h 294528"/>
              <a:gd name="connsiteX46" fmla="*/ 76378 w 530712"/>
              <a:gd name="connsiteY46" fmla="*/ 94510 h 294528"/>
              <a:gd name="connsiteX47" fmla="*/ 56909 w 530712"/>
              <a:gd name="connsiteY47" fmla="*/ 94510 h 294528"/>
              <a:gd name="connsiteX48" fmla="*/ 56909 w 530712"/>
              <a:gd name="connsiteY48" fmla="*/ 191816 h 294528"/>
              <a:gd name="connsiteX49" fmla="*/ 229507 w 530712"/>
              <a:gd name="connsiteY49" fmla="*/ 191816 h 294528"/>
              <a:gd name="connsiteX50" fmla="*/ 247666 w 530712"/>
              <a:gd name="connsiteY50" fmla="*/ 191816 h 294528"/>
              <a:gd name="connsiteX51" fmla="*/ 247666 w 530712"/>
              <a:gd name="connsiteY51" fmla="*/ 153788 h 294528"/>
              <a:gd name="connsiteX52" fmla="*/ 263203 w 530712"/>
              <a:gd name="connsiteY52" fmla="*/ 133656 h 294528"/>
              <a:gd name="connsiteX53" fmla="*/ 276307 w 530712"/>
              <a:gd name="connsiteY53" fmla="*/ 150992 h 294528"/>
              <a:gd name="connsiteX54" fmla="*/ 276307 w 530712"/>
              <a:gd name="connsiteY54" fmla="*/ 191816 h 294528"/>
              <a:gd name="connsiteX55" fmla="*/ 294466 w 530712"/>
              <a:gd name="connsiteY55" fmla="*/ 191816 h 294528"/>
              <a:gd name="connsiteX56" fmla="*/ 294466 w 530712"/>
              <a:gd name="connsiteY56" fmla="*/ 148569 h 294528"/>
              <a:gd name="connsiteX57" fmla="*/ 268632 w 530712"/>
              <a:gd name="connsiteY57" fmla="*/ 119675 h 294528"/>
              <a:gd name="connsiteX58" fmla="*/ 247104 w 530712"/>
              <a:gd name="connsiteY58" fmla="*/ 131419 h 294528"/>
              <a:gd name="connsiteX59" fmla="*/ 246730 w 530712"/>
              <a:gd name="connsiteY59" fmla="*/ 131419 h 294528"/>
              <a:gd name="connsiteX60" fmla="*/ 246730 w 530712"/>
              <a:gd name="connsiteY60" fmla="*/ 121539 h 294528"/>
              <a:gd name="connsiteX61" fmla="*/ 229507 w 530712"/>
              <a:gd name="connsiteY61" fmla="*/ 121539 h 294528"/>
              <a:gd name="connsiteX62" fmla="*/ 229507 w 530712"/>
              <a:gd name="connsiteY62" fmla="*/ 191816 h 294528"/>
              <a:gd name="connsiteX63" fmla="*/ 310003 w 530712"/>
              <a:gd name="connsiteY63" fmla="*/ 191816 h 294528"/>
              <a:gd name="connsiteX64" fmla="*/ 328162 w 530712"/>
              <a:gd name="connsiteY64" fmla="*/ 191816 h 294528"/>
              <a:gd name="connsiteX65" fmla="*/ 328162 w 530712"/>
              <a:gd name="connsiteY65" fmla="*/ 153788 h 294528"/>
              <a:gd name="connsiteX66" fmla="*/ 355118 w 530712"/>
              <a:gd name="connsiteY66" fmla="*/ 191816 h 294528"/>
              <a:gd name="connsiteX67" fmla="*/ 377770 w 530712"/>
              <a:gd name="connsiteY67" fmla="*/ 191816 h 294528"/>
              <a:gd name="connsiteX68" fmla="*/ 348192 w 530712"/>
              <a:gd name="connsiteY68" fmla="*/ 152483 h 294528"/>
              <a:gd name="connsiteX69" fmla="*/ 374400 w 530712"/>
              <a:gd name="connsiteY69" fmla="*/ 121539 h 294528"/>
              <a:gd name="connsiteX70" fmla="*/ 352685 w 530712"/>
              <a:gd name="connsiteY70" fmla="*/ 121539 h 294528"/>
              <a:gd name="connsiteX71" fmla="*/ 328162 w 530712"/>
              <a:gd name="connsiteY71" fmla="*/ 151924 h 294528"/>
              <a:gd name="connsiteX72" fmla="*/ 328162 w 530712"/>
              <a:gd name="connsiteY72" fmla="*/ 94510 h 294528"/>
              <a:gd name="connsiteX73" fmla="*/ 310003 w 530712"/>
              <a:gd name="connsiteY73" fmla="*/ 94510 h 294528"/>
              <a:gd name="connsiteX74" fmla="*/ 310003 w 530712"/>
              <a:gd name="connsiteY74" fmla="*/ 191816 h 294528"/>
              <a:gd name="connsiteX75" fmla="*/ 455458 w 530712"/>
              <a:gd name="connsiteY75" fmla="*/ 191816 h 294528"/>
              <a:gd name="connsiteX76" fmla="*/ 473616 w 530712"/>
              <a:gd name="connsiteY76" fmla="*/ 191816 h 294528"/>
              <a:gd name="connsiteX77" fmla="*/ 473616 w 530712"/>
              <a:gd name="connsiteY77" fmla="*/ 94510 h 294528"/>
              <a:gd name="connsiteX78" fmla="*/ 455458 w 530712"/>
              <a:gd name="connsiteY78" fmla="*/ 94510 h 294528"/>
              <a:gd name="connsiteX79" fmla="*/ 455458 w 530712"/>
              <a:gd name="connsiteY79" fmla="*/ 191816 h 294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530712" h="294528">
                <a:moveTo>
                  <a:pt x="265262" y="0"/>
                </a:moveTo>
                <a:cubicBezTo>
                  <a:pt x="411840" y="0"/>
                  <a:pt x="530712" y="65989"/>
                  <a:pt x="530712" y="147264"/>
                </a:cubicBezTo>
                <a:cubicBezTo>
                  <a:pt x="530712" y="228539"/>
                  <a:pt x="411840" y="294528"/>
                  <a:pt x="265450" y="294528"/>
                </a:cubicBezTo>
                <a:cubicBezTo>
                  <a:pt x="118872" y="294528"/>
                  <a:pt x="0" y="228539"/>
                  <a:pt x="0" y="147264"/>
                </a:cubicBezTo>
                <a:cubicBezTo>
                  <a:pt x="0" y="65989"/>
                  <a:pt x="118872" y="0"/>
                  <a:pt x="265262" y="0"/>
                </a:cubicBezTo>
                <a:close/>
                <a:moveTo>
                  <a:pt x="265262" y="13235"/>
                </a:moveTo>
                <a:cubicBezTo>
                  <a:pt x="126360" y="13235"/>
                  <a:pt x="13478" y="73446"/>
                  <a:pt x="13478" y="147264"/>
                </a:cubicBezTo>
                <a:cubicBezTo>
                  <a:pt x="13478" y="221082"/>
                  <a:pt x="126360" y="281106"/>
                  <a:pt x="265450" y="281106"/>
                </a:cubicBezTo>
                <a:cubicBezTo>
                  <a:pt x="404539" y="281106"/>
                  <a:pt x="517421" y="221082"/>
                  <a:pt x="517421" y="147264"/>
                </a:cubicBezTo>
                <a:cubicBezTo>
                  <a:pt x="517234" y="73446"/>
                  <a:pt x="404352" y="13235"/>
                  <a:pt x="265262" y="13235"/>
                </a:cubicBezTo>
                <a:close/>
                <a:moveTo>
                  <a:pt x="218650" y="161431"/>
                </a:moveTo>
                <a:lnTo>
                  <a:pt x="166421" y="161431"/>
                </a:lnTo>
                <a:cubicBezTo>
                  <a:pt x="166982" y="174293"/>
                  <a:pt x="174283" y="180259"/>
                  <a:pt x="184954" y="180259"/>
                </a:cubicBezTo>
                <a:cubicBezTo>
                  <a:pt x="193003" y="180259"/>
                  <a:pt x="198432" y="175785"/>
                  <a:pt x="199930" y="171125"/>
                </a:cubicBezTo>
                <a:lnTo>
                  <a:pt x="216965" y="171125"/>
                </a:lnTo>
                <a:cubicBezTo>
                  <a:pt x="212472" y="186597"/>
                  <a:pt x="199930" y="193867"/>
                  <a:pt x="184205" y="193867"/>
                </a:cubicBezTo>
                <a:cubicBezTo>
                  <a:pt x="161928" y="193867"/>
                  <a:pt x="148075" y="178581"/>
                  <a:pt x="148075" y="156957"/>
                </a:cubicBezTo>
                <a:cubicBezTo>
                  <a:pt x="148075" y="135893"/>
                  <a:pt x="162677" y="119862"/>
                  <a:pt x="184205" y="119862"/>
                </a:cubicBezTo>
                <a:cubicBezTo>
                  <a:pt x="208541" y="119675"/>
                  <a:pt x="220147" y="139808"/>
                  <a:pt x="218650" y="161431"/>
                </a:cubicBezTo>
                <a:close/>
                <a:moveTo>
                  <a:pt x="183830" y="132910"/>
                </a:moveTo>
                <a:cubicBezTo>
                  <a:pt x="172973" y="132910"/>
                  <a:pt x="167357" y="140180"/>
                  <a:pt x="166608" y="149315"/>
                </a:cubicBezTo>
                <a:lnTo>
                  <a:pt x="200491" y="149315"/>
                </a:lnTo>
                <a:cubicBezTo>
                  <a:pt x="199181" y="139621"/>
                  <a:pt x="195062" y="132910"/>
                  <a:pt x="183830" y="132910"/>
                </a:cubicBezTo>
                <a:close/>
                <a:moveTo>
                  <a:pt x="444787" y="161431"/>
                </a:moveTo>
                <a:lnTo>
                  <a:pt x="392558" y="161431"/>
                </a:lnTo>
                <a:cubicBezTo>
                  <a:pt x="393120" y="174293"/>
                  <a:pt x="400421" y="180259"/>
                  <a:pt x="411091" y="180259"/>
                </a:cubicBezTo>
                <a:cubicBezTo>
                  <a:pt x="419141" y="180259"/>
                  <a:pt x="424570" y="175785"/>
                  <a:pt x="426067" y="171125"/>
                </a:cubicBezTo>
                <a:lnTo>
                  <a:pt x="443102" y="171125"/>
                </a:lnTo>
                <a:cubicBezTo>
                  <a:pt x="438797" y="186597"/>
                  <a:pt x="426067" y="193867"/>
                  <a:pt x="410342" y="193867"/>
                </a:cubicBezTo>
                <a:cubicBezTo>
                  <a:pt x="388066" y="193867"/>
                  <a:pt x="374213" y="178581"/>
                  <a:pt x="374213" y="156957"/>
                </a:cubicBezTo>
                <a:cubicBezTo>
                  <a:pt x="374213" y="135893"/>
                  <a:pt x="388814" y="119862"/>
                  <a:pt x="410342" y="119862"/>
                </a:cubicBezTo>
                <a:cubicBezTo>
                  <a:pt x="434491" y="119675"/>
                  <a:pt x="446098" y="139808"/>
                  <a:pt x="444787" y="161431"/>
                </a:cubicBezTo>
                <a:close/>
                <a:moveTo>
                  <a:pt x="409968" y="132910"/>
                </a:moveTo>
                <a:cubicBezTo>
                  <a:pt x="399110" y="132910"/>
                  <a:pt x="393494" y="140180"/>
                  <a:pt x="392746" y="149315"/>
                </a:cubicBezTo>
                <a:lnTo>
                  <a:pt x="426629" y="149315"/>
                </a:lnTo>
                <a:cubicBezTo>
                  <a:pt x="425318" y="139621"/>
                  <a:pt x="421200" y="132910"/>
                  <a:pt x="409968" y="132910"/>
                </a:cubicBezTo>
                <a:close/>
                <a:moveTo>
                  <a:pt x="56909" y="191816"/>
                </a:moveTo>
                <a:lnTo>
                  <a:pt x="76378" y="191816"/>
                </a:lnTo>
                <a:lnTo>
                  <a:pt x="76378" y="150060"/>
                </a:lnTo>
                <a:lnTo>
                  <a:pt x="118310" y="150060"/>
                </a:lnTo>
                <a:lnTo>
                  <a:pt x="118310" y="192002"/>
                </a:lnTo>
                <a:lnTo>
                  <a:pt x="137779" y="192002"/>
                </a:lnTo>
                <a:lnTo>
                  <a:pt x="137779" y="94510"/>
                </a:lnTo>
                <a:lnTo>
                  <a:pt x="118310" y="94510"/>
                </a:lnTo>
                <a:lnTo>
                  <a:pt x="118310" y="134402"/>
                </a:lnTo>
                <a:lnTo>
                  <a:pt x="76378" y="134402"/>
                </a:lnTo>
                <a:lnTo>
                  <a:pt x="76378" y="94510"/>
                </a:lnTo>
                <a:lnTo>
                  <a:pt x="56909" y="94510"/>
                </a:lnTo>
                <a:lnTo>
                  <a:pt x="56909" y="191816"/>
                </a:lnTo>
                <a:close/>
                <a:moveTo>
                  <a:pt x="229507" y="191816"/>
                </a:moveTo>
                <a:lnTo>
                  <a:pt x="247666" y="191816"/>
                </a:lnTo>
                <a:lnTo>
                  <a:pt x="247666" y="153788"/>
                </a:lnTo>
                <a:cubicBezTo>
                  <a:pt x="247666" y="139435"/>
                  <a:pt x="252720" y="133656"/>
                  <a:pt x="263203" y="133656"/>
                </a:cubicBezTo>
                <a:cubicBezTo>
                  <a:pt x="272189" y="133656"/>
                  <a:pt x="276307" y="139435"/>
                  <a:pt x="276307" y="150992"/>
                </a:cubicBezTo>
                <a:lnTo>
                  <a:pt x="276307" y="191816"/>
                </a:lnTo>
                <a:lnTo>
                  <a:pt x="294466" y="191816"/>
                </a:lnTo>
                <a:lnTo>
                  <a:pt x="294466" y="148569"/>
                </a:lnTo>
                <a:cubicBezTo>
                  <a:pt x="294466" y="131233"/>
                  <a:pt x="289224" y="119675"/>
                  <a:pt x="268632" y="119675"/>
                </a:cubicBezTo>
                <a:cubicBezTo>
                  <a:pt x="260395" y="119675"/>
                  <a:pt x="251971" y="123404"/>
                  <a:pt x="247104" y="131419"/>
                </a:cubicBezTo>
                <a:lnTo>
                  <a:pt x="246730" y="131419"/>
                </a:lnTo>
                <a:lnTo>
                  <a:pt x="246730" y="121539"/>
                </a:lnTo>
                <a:lnTo>
                  <a:pt x="229507" y="121539"/>
                </a:lnTo>
                <a:lnTo>
                  <a:pt x="229507" y="191816"/>
                </a:lnTo>
                <a:close/>
                <a:moveTo>
                  <a:pt x="310003" y="191816"/>
                </a:moveTo>
                <a:lnTo>
                  <a:pt x="328162" y="191816"/>
                </a:lnTo>
                <a:lnTo>
                  <a:pt x="328162" y="153788"/>
                </a:lnTo>
                <a:lnTo>
                  <a:pt x="355118" y="191816"/>
                </a:lnTo>
                <a:lnTo>
                  <a:pt x="377770" y="191816"/>
                </a:lnTo>
                <a:lnTo>
                  <a:pt x="348192" y="152483"/>
                </a:lnTo>
                <a:lnTo>
                  <a:pt x="374400" y="121539"/>
                </a:lnTo>
                <a:lnTo>
                  <a:pt x="352685" y="121539"/>
                </a:lnTo>
                <a:lnTo>
                  <a:pt x="328162" y="151924"/>
                </a:lnTo>
                <a:lnTo>
                  <a:pt x="328162" y="94510"/>
                </a:lnTo>
                <a:lnTo>
                  <a:pt x="310003" y="94510"/>
                </a:lnTo>
                <a:lnTo>
                  <a:pt x="310003" y="191816"/>
                </a:lnTo>
                <a:close/>
                <a:moveTo>
                  <a:pt x="455458" y="191816"/>
                </a:moveTo>
                <a:lnTo>
                  <a:pt x="473616" y="191816"/>
                </a:lnTo>
                <a:lnTo>
                  <a:pt x="473616" y="94510"/>
                </a:lnTo>
                <a:lnTo>
                  <a:pt x="455458" y="94510"/>
                </a:lnTo>
                <a:lnTo>
                  <a:pt x="455458" y="191816"/>
                </a:lnTo>
                <a:close/>
              </a:path>
            </a:pathLst>
          </a:custGeom>
          <a:solidFill>
            <a:srgbClr val="FFFFFF"/>
          </a:solidFill>
          <a:ln w="18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485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on righ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19">
            <a:extLst>
              <a:ext uri="{FF2B5EF4-FFF2-40B4-BE49-F238E27FC236}">
                <a16:creationId xmlns:a16="http://schemas.microsoft.com/office/drawing/2014/main" id="{71499B11-A3E6-C340-87BC-7DA48E7A9351}"/>
              </a:ext>
            </a:extLst>
          </p:cNvPr>
          <p:cNvSpPr/>
          <p:nvPr userDrawn="1"/>
        </p:nvSpPr>
        <p:spPr>
          <a:xfrm>
            <a:off x="0" y="1"/>
            <a:ext cx="5003800" cy="51434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13">
              <a:solidFill>
                <a:srgbClr val="E1000F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C23D9B02-CAD0-4145-B4C6-A2661FA64C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732" y="276090"/>
            <a:ext cx="3749831" cy="284631"/>
          </a:xfrm>
        </p:spPr>
        <p:txBody>
          <a:bodyPr/>
          <a:lstStyle/>
          <a:p>
            <a:r>
              <a:rPr lang="en-US" noProof="0" dirty="0"/>
              <a:t>Click to add title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6E283A5-B7DF-6846-8E2A-6D66BE507CE7}"/>
              </a:ext>
            </a:extLst>
          </p:cNvPr>
          <p:cNvSpPr>
            <a:spLocks noGrp="1" noChangeArrowheads="1"/>
          </p:cNvSpPr>
          <p:nvPr>
            <p:ph type="subTitle" idx="12" hasCustomPrompt="1"/>
          </p:nvPr>
        </p:nvSpPr>
        <p:spPr>
          <a:xfrm>
            <a:off x="750732" y="613797"/>
            <a:ext cx="3749831" cy="284631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999" b="0" i="0" cap="all" baseline="0">
                <a:solidFill>
                  <a:srgbClr val="5F697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3CE7B19-8C10-7F40-95B1-1072A6B81170}"/>
              </a:ext>
            </a:extLst>
          </p:cNvPr>
          <p:cNvGrpSpPr/>
          <p:nvPr userDrawn="1"/>
        </p:nvGrpSpPr>
        <p:grpSpPr>
          <a:xfrm>
            <a:off x="372723" y="273627"/>
            <a:ext cx="162147" cy="325910"/>
            <a:chOff x="-22274" y="1505745"/>
            <a:chExt cx="1925121" cy="3870636"/>
          </a:xfrm>
        </p:grpSpPr>
        <p:sp>
          <p:nvSpPr>
            <p:cNvPr id="8" name="Gleichschenkliges Dreieck 26">
              <a:extLst>
                <a:ext uri="{FF2B5EF4-FFF2-40B4-BE49-F238E27FC236}">
                  <a16:creationId xmlns:a16="http://schemas.microsoft.com/office/drawing/2014/main" id="{848C4C8B-574B-154F-923B-4ACBEDC9D07E}"/>
                </a:ext>
              </a:extLst>
            </p:cNvPr>
            <p:cNvSpPr/>
            <p:nvPr/>
          </p:nvSpPr>
          <p:spPr>
            <a:xfrm rot="5400000">
              <a:off x="-995031" y="2478502"/>
              <a:ext cx="3870636" cy="1925121"/>
            </a:xfrm>
            <a:prstGeom prst="triangle">
              <a:avLst>
                <a:gd name="adj" fmla="val 50244"/>
              </a:avLst>
            </a:prstGeom>
            <a:solidFill>
              <a:srgbClr val="E100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  <p:sp>
          <p:nvSpPr>
            <p:cNvPr id="9" name="Gleichschenkliges Dreieck 8">
              <a:extLst>
                <a:ext uri="{FF2B5EF4-FFF2-40B4-BE49-F238E27FC236}">
                  <a16:creationId xmlns:a16="http://schemas.microsoft.com/office/drawing/2014/main" id="{79159EF2-6F4D-4041-914A-D1DB2E130C2F}"/>
                </a:ext>
              </a:extLst>
            </p:cNvPr>
            <p:cNvSpPr/>
            <p:nvPr/>
          </p:nvSpPr>
          <p:spPr>
            <a:xfrm rot="16200000" flipV="1">
              <a:off x="-25156" y="3451061"/>
              <a:ext cx="1928202" cy="1922433"/>
            </a:xfrm>
            <a:custGeom>
              <a:avLst/>
              <a:gdLst>
                <a:gd name="connsiteX0" fmla="*/ 0 w 6284026"/>
                <a:gd name="connsiteY0" fmla="*/ 2895600 h 2895600"/>
                <a:gd name="connsiteX1" fmla="*/ 3052026 w 6284026"/>
                <a:gd name="connsiteY1" fmla="*/ 0 h 2895600"/>
                <a:gd name="connsiteX2" fmla="*/ 6284026 w 6284026"/>
                <a:gd name="connsiteY2" fmla="*/ 2895600 h 2895600"/>
                <a:gd name="connsiteX3" fmla="*/ 0 w 6284026"/>
                <a:gd name="connsiteY3" fmla="*/ 2895600 h 2895600"/>
                <a:gd name="connsiteX0" fmla="*/ 0 w 3064576"/>
                <a:gd name="connsiteY0" fmla="*/ 2895600 h 2895600"/>
                <a:gd name="connsiteX1" fmla="*/ 3052026 w 3064576"/>
                <a:gd name="connsiteY1" fmla="*/ 0 h 2895600"/>
                <a:gd name="connsiteX2" fmla="*/ 3064576 w 3064576"/>
                <a:gd name="connsiteY2" fmla="*/ 2895600 h 2895600"/>
                <a:gd name="connsiteX3" fmla="*/ 0 w 3064576"/>
                <a:gd name="connsiteY3" fmla="*/ 2895600 h 2895600"/>
                <a:gd name="connsiteX0" fmla="*/ 0 w 3064576"/>
                <a:gd name="connsiteY0" fmla="*/ 2899640 h 2899640"/>
                <a:gd name="connsiteX1" fmla="*/ 3056127 w 3064576"/>
                <a:gd name="connsiteY1" fmla="*/ 0 h 2899640"/>
                <a:gd name="connsiteX2" fmla="*/ 3064576 w 3064576"/>
                <a:gd name="connsiteY2" fmla="*/ 2899640 h 2899640"/>
                <a:gd name="connsiteX3" fmla="*/ 0 w 3064576"/>
                <a:gd name="connsiteY3" fmla="*/ 2899640 h 2899640"/>
                <a:gd name="connsiteX0" fmla="*/ 0 w 3065564"/>
                <a:gd name="connsiteY0" fmla="*/ 2891556 h 2891556"/>
                <a:gd name="connsiteX1" fmla="*/ 3064327 w 3065564"/>
                <a:gd name="connsiteY1" fmla="*/ 1 h 2891556"/>
                <a:gd name="connsiteX2" fmla="*/ 3064576 w 3065564"/>
                <a:gd name="connsiteY2" fmla="*/ 2891556 h 2891556"/>
                <a:gd name="connsiteX3" fmla="*/ 0 w 3065564"/>
                <a:gd name="connsiteY3" fmla="*/ 2891556 h 289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5564" h="2891556">
                  <a:moveTo>
                    <a:pt x="0" y="2891556"/>
                  </a:moveTo>
                  <a:lnTo>
                    <a:pt x="3064327" y="1"/>
                  </a:lnTo>
                  <a:cubicBezTo>
                    <a:pt x="3068510" y="965201"/>
                    <a:pt x="3060393" y="1926356"/>
                    <a:pt x="3064576" y="2891556"/>
                  </a:cubicBezTo>
                  <a:lnTo>
                    <a:pt x="0" y="2891556"/>
                  </a:lnTo>
                  <a:close/>
                </a:path>
              </a:pathLst>
            </a:custGeom>
            <a:solidFill>
              <a:srgbClr val="AF02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</p:grp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F054FF6B-7C58-1248-986B-F06101F0BFF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401" y="1214846"/>
            <a:ext cx="3748162" cy="3300004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6CC0982A-D070-704D-BC9F-73DAD63CF0A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476973" y="1214847"/>
            <a:ext cx="2914628" cy="3300004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17DBFE57-3F69-B24C-90A8-CF995B5E6F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 lang="de-DE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r"/>
            <a:fld id="{D3921A94-2C06-EF44-A870-A48BF422ADBF}" type="slidenum">
              <a:rPr lang="de-DE" smtClean="0"/>
              <a:pPr algn="r"/>
              <a:t>‹#›</a:t>
            </a:fld>
            <a:endParaRPr lang="de-DE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EF1472C6-3843-C44C-87D9-E556F5092B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52400" y="4776069"/>
            <a:ext cx="3548294" cy="1212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defRPr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l">
              <a:defRPr/>
            </a:pPr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225B28EF-99C8-EE48-9CF1-9922C38466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65180" y="4776069"/>
            <a:ext cx="1267774" cy="1253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08120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C23D9B02-CAD0-4145-B4C6-A2661FA64C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732" y="276090"/>
            <a:ext cx="3749831" cy="284631"/>
          </a:xfrm>
        </p:spPr>
        <p:txBody>
          <a:bodyPr/>
          <a:lstStyle/>
          <a:p>
            <a:r>
              <a:rPr lang="en-US" noProof="0" dirty="0"/>
              <a:t>Click to add title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6E283A5-B7DF-6846-8E2A-6D66BE507CE7}"/>
              </a:ext>
            </a:extLst>
          </p:cNvPr>
          <p:cNvSpPr>
            <a:spLocks noGrp="1" noChangeArrowheads="1"/>
          </p:cNvSpPr>
          <p:nvPr>
            <p:ph type="subTitle" idx="12" hasCustomPrompt="1"/>
          </p:nvPr>
        </p:nvSpPr>
        <p:spPr>
          <a:xfrm>
            <a:off x="750732" y="613797"/>
            <a:ext cx="3749831" cy="284631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999" b="0" i="0" cap="all" baseline="0">
                <a:solidFill>
                  <a:srgbClr val="5F697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3CE7B19-8C10-7F40-95B1-1072A6B81170}"/>
              </a:ext>
            </a:extLst>
          </p:cNvPr>
          <p:cNvGrpSpPr/>
          <p:nvPr userDrawn="1"/>
        </p:nvGrpSpPr>
        <p:grpSpPr>
          <a:xfrm>
            <a:off x="372723" y="273627"/>
            <a:ext cx="162147" cy="325910"/>
            <a:chOff x="-22274" y="1505745"/>
            <a:chExt cx="1925121" cy="3870636"/>
          </a:xfrm>
        </p:grpSpPr>
        <p:sp>
          <p:nvSpPr>
            <p:cNvPr id="8" name="Gleichschenkliges Dreieck 26">
              <a:extLst>
                <a:ext uri="{FF2B5EF4-FFF2-40B4-BE49-F238E27FC236}">
                  <a16:creationId xmlns:a16="http://schemas.microsoft.com/office/drawing/2014/main" id="{848C4C8B-574B-154F-923B-4ACBEDC9D07E}"/>
                </a:ext>
              </a:extLst>
            </p:cNvPr>
            <p:cNvSpPr/>
            <p:nvPr/>
          </p:nvSpPr>
          <p:spPr>
            <a:xfrm rot="5400000">
              <a:off x="-995031" y="2478502"/>
              <a:ext cx="3870636" cy="1925121"/>
            </a:xfrm>
            <a:prstGeom prst="triangle">
              <a:avLst>
                <a:gd name="adj" fmla="val 50244"/>
              </a:avLst>
            </a:prstGeom>
            <a:solidFill>
              <a:srgbClr val="E100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  <p:sp>
          <p:nvSpPr>
            <p:cNvPr id="9" name="Gleichschenkliges Dreieck 8">
              <a:extLst>
                <a:ext uri="{FF2B5EF4-FFF2-40B4-BE49-F238E27FC236}">
                  <a16:creationId xmlns:a16="http://schemas.microsoft.com/office/drawing/2014/main" id="{79159EF2-6F4D-4041-914A-D1DB2E130C2F}"/>
                </a:ext>
              </a:extLst>
            </p:cNvPr>
            <p:cNvSpPr/>
            <p:nvPr/>
          </p:nvSpPr>
          <p:spPr>
            <a:xfrm rot="16200000" flipV="1">
              <a:off x="-25156" y="3451061"/>
              <a:ext cx="1928202" cy="1922433"/>
            </a:xfrm>
            <a:custGeom>
              <a:avLst/>
              <a:gdLst>
                <a:gd name="connsiteX0" fmla="*/ 0 w 6284026"/>
                <a:gd name="connsiteY0" fmla="*/ 2895600 h 2895600"/>
                <a:gd name="connsiteX1" fmla="*/ 3052026 w 6284026"/>
                <a:gd name="connsiteY1" fmla="*/ 0 h 2895600"/>
                <a:gd name="connsiteX2" fmla="*/ 6284026 w 6284026"/>
                <a:gd name="connsiteY2" fmla="*/ 2895600 h 2895600"/>
                <a:gd name="connsiteX3" fmla="*/ 0 w 6284026"/>
                <a:gd name="connsiteY3" fmla="*/ 2895600 h 2895600"/>
                <a:gd name="connsiteX0" fmla="*/ 0 w 3064576"/>
                <a:gd name="connsiteY0" fmla="*/ 2895600 h 2895600"/>
                <a:gd name="connsiteX1" fmla="*/ 3052026 w 3064576"/>
                <a:gd name="connsiteY1" fmla="*/ 0 h 2895600"/>
                <a:gd name="connsiteX2" fmla="*/ 3064576 w 3064576"/>
                <a:gd name="connsiteY2" fmla="*/ 2895600 h 2895600"/>
                <a:gd name="connsiteX3" fmla="*/ 0 w 3064576"/>
                <a:gd name="connsiteY3" fmla="*/ 2895600 h 2895600"/>
                <a:gd name="connsiteX0" fmla="*/ 0 w 3064576"/>
                <a:gd name="connsiteY0" fmla="*/ 2899640 h 2899640"/>
                <a:gd name="connsiteX1" fmla="*/ 3056127 w 3064576"/>
                <a:gd name="connsiteY1" fmla="*/ 0 h 2899640"/>
                <a:gd name="connsiteX2" fmla="*/ 3064576 w 3064576"/>
                <a:gd name="connsiteY2" fmla="*/ 2899640 h 2899640"/>
                <a:gd name="connsiteX3" fmla="*/ 0 w 3064576"/>
                <a:gd name="connsiteY3" fmla="*/ 2899640 h 2899640"/>
                <a:gd name="connsiteX0" fmla="*/ 0 w 3065564"/>
                <a:gd name="connsiteY0" fmla="*/ 2891556 h 2891556"/>
                <a:gd name="connsiteX1" fmla="*/ 3064327 w 3065564"/>
                <a:gd name="connsiteY1" fmla="*/ 1 h 2891556"/>
                <a:gd name="connsiteX2" fmla="*/ 3064576 w 3065564"/>
                <a:gd name="connsiteY2" fmla="*/ 2891556 h 2891556"/>
                <a:gd name="connsiteX3" fmla="*/ 0 w 3065564"/>
                <a:gd name="connsiteY3" fmla="*/ 2891556 h 289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5564" h="2891556">
                  <a:moveTo>
                    <a:pt x="0" y="2891556"/>
                  </a:moveTo>
                  <a:lnTo>
                    <a:pt x="3064327" y="1"/>
                  </a:lnTo>
                  <a:cubicBezTo>
                    <a:pt x="3068510" y="965201"/>
                    <a:pt x="3060393" y="1926356"/>
                    <a:pt x="3064576" y="2891556"/>
                  </a:cubicBezTo>
                  <a:lnTo>
                    <a:pt x="0" y="2891556"/>
                  </a:lnTo>
                  <a:close/>
                </a:path>
              </a:pathLst>
            </a:custGeom>
            <a:solidFill>
              <a:srgbClr val="AF02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</p:grp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2491FA1F-E45B-5044-BAE3-C1043DFBEF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6300" y="4635197"/>
            <a:ext cx="531812" cy="399134"/>
          </a:xfrm>
          <a:prstGeom prst="rect">
            <a:avLst/>
          </a:prstGeom>
        </p:spPr>
      </p:pic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F054FF6B-7C58-1248-986B-F06101F0BFF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401" y="1213218"/>
            <a:ext cx="3748162" cy="330163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5" name="Bildplatzhalter 2">
            <a:extLst>
              <a:ext uri="{FF2B5EF4-FFF2-40B4-BE49-F238E27FC236}">
                <a16:creationId xmlns:a16="http://schemas.microsoft.com/office/drawing/2014/main" id="{52D0002D-C502-2E4D-BEF2-9F4E60C4129C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003800" y="0"/>
            <a:ext cx="4140200" cy="51435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8D27CC6F-4A06-9449-A6A3-D4B0F049E2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 lang="de-DE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r"/>
            <a:fld id="{D3921A94-2C06-EF44-A870-A48BF422ADBF}" type="slidenum">
              <a:rPr lang="de-DE" smtClean="0"/>
              <a:pPr algn="r"/>
              <a:t>‹#›</a:t>
            </a:fld>
            <a:endParaRPr lang="de-DE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E672462E-D8DD-E24F-BD9E-099A637C804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52400" y="4776069"/>
            <a:ext cx="3548294" cy="1212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defRPr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l">
              <a:defRPr/>
            </a:pPr>
            <a:endParaRPr lang="en-US" dirty="0"/>
          </a:p>
        </p:txBody>
      </p:sp>
      <p:pic>
        <p:nvPicPr>
          <p:cNvPr id="16" name="Picture 10">
            <a:extLst>
              <a:ext uri="{FF2B5EF4-FFF2-40B4-BE49-F238E27FC236}">
                <a16:creationId xmlns:a16="http://schemas.microsoft.com/office/drawing/2014/main" id="{61DB802A-DB37-C34B-8858-1E581C06834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 bwMode="auto">
          <a:xfrm>
            <a:off x="8501063" y="4693072"/>
            <a:ext cx="531812" cy="294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4374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C23D9B02-CAD0-4145-B4C6-A2661FA64C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733" y="276090"/>
            <a:ext cx="3749830" cy="284631"/>
          </a:xfrm>
        </p:spPr>
        <p:txBody>
          <a:bodyPr/>
          <a:lstStyle/>
          <a:p>
            <a:r>
              <a:rPr lang="en-US" noProof="0" dirty="0"/>
              <a:t>Click to add title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6E283A5-B7DF-6846-8E2A-6D66BE507CE7}"/>
              </a:ext>
            </a:extLst>
          </p:cNvPr>
          <p:cNvSpPr>
            <a:spLocks noGrp="1" noChangeArrowheads="1"/>
          </p:cNvSpPr>
          <p:nvPr>
            <p:ph type="subTitle" idx="12" hasCustomPrompt="1"/>
          </p:nvPr>
        </p:nvSpPr>
        <p:spPr>
          <a:xfrm>
            <a:off x="750733" y="613797"/>
            <a:ext cx="3749830" cy="284631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999" b="0" i="0" cap="all" baseline="0">
                <a:solidFill>
                  <a:srgbClr val="5F697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3CE7B19-8C10-7F40-95B1-1072A6B81170}"/>
              </a:ext>
            </a:extLst>
          </p:cNvPr>
          <p:cNvGrpSpPr/>
          <p:nvPr userDrawn="1"/>
        </p:nvGrpSpPr>
        <p:grpSpPr>
          <a:xfrm>
            <a:off x="372723" y="273627"/>
            <a:ext cx="162147" cy="325910"/>
            <a:chOff x="-22274" y="1505745"/>
            <a:chExt cx="1925121" cy="3870636"/>
          </a:xfrm>
        </p:grpSpPr>
        <p:sp>
          <p:nvSpPr>
            <p:cNvPr id="8" name="Gleichschenkliges Dreieck 26">
              <a:extLst>
                <a:ext uri="{FF2B5EF4-FFF2-40B4-BE49-F238E27FC236}">
                  <a16:creationId xmlns:a16="http://schemas.microsoft.com/office/drawing/2014/main" id="{848C4C8B-574B-154F-923B-4ACBEDC9D07E}"/>
                </a:ext>
              </a:extLst>
            </p:cNvPr>
            <p:cNvSpPr/>
            <p:nvPr/>
          </p:nvSpPr>
          <p:spPr>
            <a:xfrm rot="5400000">
              <a:off x="-995031" y="2478502"/>
              <a:ext cx="3870636" cy="1925121"/>
            </a:xfrm>
            <a:prstGeom prst="triangle">
              <a:avLst>
                <a:gd name="adj" fmla="val 50244"/>
              </a:avLst>
            </a:prstGeom>
            <a:solidFill>
              <a:srgbClr val="E100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  <p:sp>
          <p:nvSpPr>
            <p:cNvPr id="9" name="Gleichschenkliges Dreieck 8">
              <a:extLst>
                <a:ext uri="{FF2B5EF4-FFF2-40B4-BE49-F238E27FC236}">
                  <a16:creationId xmlns:a16="http://schemas.microsoft.com/office/drawing/2014/main" id="{79159EF2-6F4D-4041-914A-D1DB2E130C2F}"/>
                </a:ext>
              </a:extLst>
            </p:cNvPr>
            <p:cNvSpPr/>
            <p:nvPr/>
          </p:nvSpPr>
          <p:spPr>
            <a:xfrm rot="16200000" flipV="1">
              <a:off x="-25156" y="3451061"/>
              <a:ext cx="1928202" cy="1922433"/>
            </a:xfrm>
            <a:custGeom>
              <a:avLst/>
              <a:gdLst>
                <a:gd name="connsiteX0" fmla="*/ 0 w 6284026"/>
                <a:gd name="connsiteY0" fmla="*/ 2895600 h 2895600"/>
                <a:gd name="connsiteX1" fmla="*/ 3052026 w 6284026"/>
                <a:gd name="connsiteY1" fmla="*/ 0 h 2895600"/>
                <a:gd name="connsiteX2" fmla="*/ 6284026 w 6284026"/>
                <a:gd name="connsiteY2" fmla="*/ 2895600 h 2895600"/>
                <a:gd name="connsiteX3" fmla="*/ 0 w 6284026"/>
                <a:gd name="connsiteY3" fmla="*/ 2895600 h 2895600"/>
                <a:gd name="connsiteX0" fmla="*/ 0 w 3064576"/>
                <a:gd name="connsiteY0" fmla="*/ 2895600 h 2895600"/>
                <a:gd name="connsiteX1" fmla="*/ 3052026 w 3064576"/>
                <a:gd name="connsiteY1" fmla="*/ 0 h 2895600"/>
                <a:gd name="connsiteX2" fmla="*/ 3064576 w 3064576"/>
                <a:gd name="connsiteY2" fmla="*/ 2895600 h 2895600"/>
                <a:gd name="connsiteX3" fmla="*/ 0 w 3064576"/>
                <a:gd name="connsiteY3" fmla="*/ 2895600 h 2895600"/>
                <a:gd name="connsiteX0" fmla="*/ 0 w 3064576"/>
                <a:gd name="connsiteY0" fmla="*/ 2899640 h 2899640"/>
                <a:gd name="connsiteX1" fmla="*/ 3056127 w 3064576"/>
                <a:gd name="connsiteY1" fmla="*/ 0 h 2899640"/>
                <a:gd name="connsiteX2" fmla="*/ 3064576 w 3064576"/>
                <a:gd name="connsiteY2" fmla="*/ 2899640 h 2899640"/>
                <a:gd name="connsiteX3" fmla="*/ 0 w 3064576"/>
                <a:gd name="connsiteY3" fmla="*/ 2899640 h 2899640"/>
                <a:gd name="connsiteX0" fmla="*/ 0 w 3065564"/>
                <a:gd name="connsiteY0" fmla="*/ 2891556 h 2891556"/>
                <a:gd name="connsiteX1" fmla="*/ 3064327 w 3065564"/>
                <a:gd name="connsiteY1" fmla="*/ 1 h 2891556"/>
                <a:gd name="connsiteX2" fmla="*/ 3064576 w 3065564"/>
                <a:gd name="connsiteY2" fmla="*/ 2891556 h 2891556"/>
                <a:gd name="connsiteX3" fmla="*/ 0 w 3065564"/>
                <a:gd name="connsiteY3" fmla="*/ 2891556 h 289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5564" h="2891556">
                  <a:moveTo>
                    <a:pt x="0" y="2891556"/>
                  </a:moveTo>
                  <a:lnTo>
                    <a:pt x="3064327" y="1"/>
                  </a:lnTo>
                  <a:cubicBezTo>
                    <a:pt x="3068510" y="965201"/>
                    <a:pt x="3060393" y="1926356"/>
                    <a:pt x="3064576" y="2891556"/>
                  </a:cubicBezTo>
                  <a:lnTo>
                    <a:pt x="0" y="2891556"/>
                  </a:lnTo>
                  <a:close/>
                </a:path>
              </a:pathLst>
            </a:custGeom>
            <a:solidFill>
              <a:srgbClr val="AF02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</p:grp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2491FA1F-E45B-5044-BAE3-C1043DFBEF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6300" y="4635197"/>
            <a:ext cx="531812" cy="399134"/>
          </a:xfrm>
          <a:prstGeom prst="rect">
            <a:avLst/>
          </a:prstGeom>
        </p:spPr>
      </p:pic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62B59215-C60E-0143-82A6-A23FD23273A3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003799" y="2571750"/>
            <a:ext cx="4140201" cy="25717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E6EECFCA-71A0-0D4B-B80B-047290F39B9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401" y="1213218"/>
            <a:ext cx="3748162" cy="330163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16355C38-3A87-5D49-83A7-D70EFFA7458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003800" y="0"/>
            <a:ext cx="4140200" cy="25717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BBD0BC12-E6AF-E24A-BC90-786764B14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 lang="de-DE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r"/>
            <a:fld id="{D3921A94-2C06-EF44-A870-A48BF422ADBF}" type="slidenum">
              <a:rPr lang="de-DE" smtClean="0"/>
              <a:pPr algn="r"/>
              <a:t>‹#›</a:t>
            </a:fld>
            <a:endParaRPr lang="de-DE"/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A60E2F58-07BB-F343-9E67-3895C793C55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52400" y="4776069"/>
            <a:ext cx="3548294" cy="1212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defRPr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l">
              <a:defRPr/>
            </a:pPr>
            <a:endParaRPr lang="en-US" dirty="0"/>
          </a:p>
        </p:txBody>
      </p:sp>
      <p:pic>
        <p:nvPicPr>
          <p:cNvPr id="14" name="Picture 10">
            <a:extLst>
              <a:ext uri="{FF2B5EF4-FFF2-40B4-BE49-F238E27FC236}">
                <a16:creationId xmlns:a16="http://schemas.microsoft.com/office/drawing/2014/main" id="{CAAA9809-3031-DE4C-B93F-7C74E1EFFA9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 bwMode="auto">
          <a:xfrm>
            <a:off x="8501063" y="4693072"/>
            <a:ext cx="531812" cy="294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68434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images on righ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C23D9B02-CAD0-4145-B4C6-A2661FA64C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733" y="276090"/>
            <a:ext cx="3749830" cy="284631"/>
          </a:xfrm>
        </p:spPr>
        <p:txBody>
          <a:bodyPr/>
          <a:lstStyle/>
          <a:p>
            <a:r>
              <a:rPr lang="en-US" noProof="0" dirty="0"/>
              <a:t>Click to add title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6E283A5-B7DF-6846-8E2A-6D66BE507CE7}"/>
              </a:ext>
            </a:extLst>
          </p:cNvPr>
          <p:cNvSpPr>
            <a:spLocks noGrp="1" noChangeArrowheads="1"/>
          </p:cNvSpPr>
          <p:nvPr>
            <p:ph type="subTitle" idx="12" hasCustomPrompt="1"/>
          </p:nvPr>
        </p:nvSpPr>
        <p:spPr>
          <a:xfrm>
            <a:off x="750733" y="613797"/>
            <a:ext cx="3749830" cy="284631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999" b="0" i="0" cap="all" baseline="0">
                <a:solidFill>
                  <a:srgbClr val="5F697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3CE7B19-8C10-7F40-95B1-1072A6B81170}"/>
              </a:ext>
            </a:extLst>
          </p:cNvPr>
          <p:cNvGrpSpPr/>
          <p:nvPr userDrawn="1"/>
        </p:nvGrpSpPr>
        <p:grpSpPr>
          <a:xfrm>
            <a:off x="372723" y="273627"/>
            <a:ext cx="162147" cy="325910"/>
            <a:chOff x="-22274" y="1505745"/>
            <a:chExt cx="1925121" cy="3870636"/>
          </a:xfrm>
        </p:grpSpPr>
        <p:sp>
          <p:nvSpPr>
            <p:cNvPr id="8" name="Gleichschenkliges Dreieck 26">
              <a:extLst>
                <a:ext uri="{FF2B5EF4-FFF2-40B4-BE49-F238E27FC236}">
                  <a16:creationId xmlns:a16="http://schemas.microsoft.com/office/drawing/2014/main" id="{848C4C8B-574B-154F-923B-4ACBEDC9D07E}"/>
                </a:ext>
              </a:extLst>
            </p:cNvPr>
            <p:cNvSpPr/>
            <p:nvPr/>
          </p:nvSpPr>
          <p:spPr>
            <a:xfrm rot="5400000">
              <a:off x="-995031" y="2478502"/>
              <a:ext cx="3870636" cy="1925121"/>
            </a:xfrm>
            <a:prstGeom prst="triangle">
              <a:avLst>
                <a:gd name="adj" fmla="val 50244"/>
              </a:avLst>
            </a:prstGeom>
            <a:solidFill>
              <a:srgbClr val="E100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  <p:sp>
          <p:nvSpPr>
            <p:cNvPr id="9" name="Gleichschenkliges Dreieck 8">
              <a:extLst>
                <a:ext uri="{FF2B5EF4-FFF2-40B4-BE49-F238E27FC236}">
                  <a16:creationId xmlns:a16="http://schemas.microsoft.com/office/drawing/2014/main" id="{79159EF2-6F4D-4041-914A-D1DB2E130C2F}"/>
                </a:ext>
              </a:extLst>
            </p:cNvPr>
            <p:cNvSpPr/>
            <p:nvPr/>
          </p:nvSpPr>
          <p:spPr>
            <a:xfrm rot="16200000" flipV="1">
              <a:off x="-25156" y="3451061"/>
              <a:ext cx="1928202" cy="1922433"/>
            </a:xfrm>
            <a:custGeom>
              <a:avLst/>
              <a:gdLst>
                <a:gd name="connsiteX0" fmla="*/ 0 w 6284026"/>
                <a:gd name="connsiteY0" fmla="*/ 2895600 h 2895600"/>
                <a:gd name="connsiteX1" fmla="*/ 3052026 w 6284026"/>
                <a:gd name="connsiteY1" fmla="*/ 0 h 2895600"/>
                <a:gd name="connsiteX2" fmla="*/ 6284026 w 6284026"/>
                <a:gd name="connsiteY2" fmla="*/ 2895600 h 2895600"/>
                <a:gd name="connsiteX3" fmla="*/ 0 w 6284026"/>
                <a:gd name="connsiteY3" fmla="*/ 2895600 h 2895600"/>
                <a:gd name="connsiteX0" fmla="*/ 0 w 3064576"/>
                <a:gd name="connsiteY0" fmla="*/ 2895600 h 2895600"/>
                <a:gd name="connsiteX1" fmla="*/ 3052026 w 3064576"/>
                <a:gd name="connsiteY1" fmla="*/ 0 h 2895600"/>
                <a:gd name="connsiteX2" fmla="*/ 3064576 w 3064576"/>
                <a:gd name="connsiteY2" fmla="*/ 2895600 h 2895600"/>
                <a:gd name="connsiteX3" fmla="*/ 0 w 3064576"/>
                <a:gd name="connsiteY3" fmla="*/ 2895600 h 2895600"/>
                <a:gd name="connsiteX0" fmla="*/ 0 w 3064576"/>
                <a:gd name="connsiteY0" fmla="*/ 2899640 h 2899640"/>
                <a:gd name="connsiteX1" fmla="*/ 3056127 w 3064576"/>
                <a:gd name="connsiteY1" fmla="*/ 0 h 2899640"/>
                <a:gd name="connsiteX2" fmla="*/ 3064576 w 3064576"/>
                <a:gd name="connsiteY2" fmla="*/ 2899640 h 2899640"/>
                <a:gd name="connsiteX3" fmla="*/ 0 w 3064576"/>
                <a:gd name="connsiteY3" fmla="*/ 2899640 h 2899640"/>
                <a:gd name="connsiteX0" fmla="*/ 0 w 3065564"/>
                <a:gd name="connsiteY0" fmla="*/ 2891556 h 2891556"/>
                <a:gd name="connsiteX1" fmla="*/ 3064327 w 3065564"/>
                <a:gd name="connsiteY1" fmla="*/ 1 h 2891556"/>
                <a:gd name="connsiteX2" fmla="*/ 3064576 w 3065564"/>
                <a:gd name="connsiteY2" fmla="*/ 2891556 h 2891556"/>
                <a:gd name="connsiteX3" fmla="*/ 0 w 3065564"/>
                <a:gd name="connsiteY3" fmla="*/ 2891556 h 289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5564" h="2891556">
                  <a:moveTo>
                    <a:pt x="0" y="2891556"/>
                  </a:moveTo>
                  <a:lnTo>
                    <a:pt x="3064327" y="1"/>
                  </a:lnTo>
                  <a:cubicBezTo>
                    <a:pt x="3068510" y="965201"/>
                    <a:pt x="3060393" y="1926356"/>
                    <a:pt x="3064576" y="2891556"/>
                  </a:cubicBezTo>
                  <a:lnTo>
                    <a:pt x="0" y="2891556"/>
                  </a:lnTo>
                  <a:close/>
                </a:path>
              </a:pathLst>
            </a:custGeom>
            <a:solidFill>
              <a:srgbClr val="AF02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</p:grp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2491FA1F-E45B-5044-BAE3-C1043DFBEF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6300" y="4635197"/>
            <a:ext cx="531812" cy="399134"/>
          </a:xfrm>
          <a:prstGeom prst="rect">
            <a:avLst/>
          </a:prstGeom>
        </p:spPr>
      </p:pic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62B59215-C60E-0143-82A6-A23FD23273A3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003799" y="2571750"/>
            <a:ext cx="2051757" cy="25717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5C65B00E-8B0E-F542-8DF0-27DE2E273A4A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055558" y="2571750"/>
            <a:ext cx="2083868" cy="25717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E6EECFCA-71A0-0D4B-B80B-047290F39B9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401" y="1213218"/>
            <a:ext cx="3748162" cy="330163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16355C38-3A87-5D49-83A7-D70EFFA7458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003800" y="0"/>
            <a:ext cx="4140200" cy="25717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BBD0BC12-E6AF-E24A-BC90-786764B14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 lang="de-DE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r"/>
            <a:fld id="{D3921A94-2C06-EF44-A870-A48BF422ADBF}" type="slidenum">
              <a:rPr lang="de-DE" smtClean="0"/>
              <a:pPr algn="r"/>
              <a:t>‹#›</a:t>
            </a:fld>
            <a:endParaRPr lang="de-DE"/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76472A8F-148A-DD48-8944-08AB167057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52400" y="4776069"/>
            <a:ext cx="3548294" cy="1212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defRPr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l">
              <a:defRPr/>
            </a:pPr>
            <a:endParaRPr lang="en-US" dirty="0"/>
          </a:p>
        </p:txBody>
      </p:sp>
      <p:pic>
        <p:nvPicPr>
          <p:cNvPr id="18" name="Picture 10">
            <a:extLst>
              <a:ext uri="{FF2B5EF4-FFF2-40B4-BE49-F238E27FC236}">
                <a16:creationId xmlns:a16="http://schemas.microsoft.com/office/drawing/2014/main" id="{5E5DF093-7C4E-2C4C-9007-CDB15DF0447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 bwMode="auto">
          <a:xfrm>
            <a:off x="8501063" y="4693072"/>
            <a:ext cx="531812" cy="294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20940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images on righ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C23D9B02-CAD0-4145-B4C6-A2661FA64C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733" y="276090"/>
            <a:ext cx="3749830" cy="284631"/>
          </a:xfrm>
        </p:spPr>
        <p:txBody>
          <a:bodyPr/>
          <a:lstStyle/>
          <a:p>
            <a:r>
              <a:rPr lang="en-US" noProof="0" dirty="0"/>
              <a:t>Click to add title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6E283A5-B7DF-6846-8E2A-6D66BE507CE7}"/>
              </a:ext>
            </a:extLst>
          </p:cNvPr>
          <p:cNvSpPr>
            <a:spLocks noGrp="1" noChangeArrowheads="1"/>
          </p:cNvSpPr>
          <p:nvPr>
            <p:ph type="subTitle" idx="12" hasCustomPrompt="1"/>
          </p:nvPr>
        </p:nvSpPr>
        <p:spPr>
          <a:xfrm>
            <a:off x="750733" y="613797"/>
            <a:ext cx="3749830" cy="284631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999" b="0" i="0" cap="all" baseline="0">
                <a:solidFill>
                  <a:srgbClr val="5F697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3CE7B19-8C10-7F40-95B1-1072A6B81170}"/>
              </a:ext>
            </a:extLst>
          </p:cNvPr>
          <p:cNvGrpSpPr/>
          <p:nvPr userDrawn="1"/>
        </p:nvGrpSpPr>
        <p:grpSpPr>
          <a:xfrm>
            <a:off x="372723" y="273627"/>
            <a:ext cx="162147" cy="325910"/>
            <a:chOff x="-22274" y="1505745"/>
            <a:chExt cx="1925121" cy="3870636"/>
          </a:xfrm>
        </p:grpSpPr>
        <p:sp>
          <p:nvSpPr>
            <p:cNvPr id="8" name="Gleichschenkliges Dreieck 26">
              <a:extLst>
                <a:ext uri="{FF2B5EF4-FFF2-40B4-BE49-F238E27FC236}">
                  <a16:creationId xmlns:a16="http://schemas.microsoft.com/office/drawing/2014/main" id="{848C4C8B-574B-154F-923B-4ACBEDC9D07E}"/>
                </a:ext>
              </a:extLst>
            </p:cNvPr>
            <p:cNvSpPr/>
            <p:nvPr/>
          </p:nvSpPr>
          <p:spPr>
            <a:xfrm rot="5400000">
              <a:off x="-995031" y="2478502"/>
              <a:ext cx="3870636" cy="1925121"/>
            </a:xfrm>
            <a:prstGeom prst="triangle">
              <a:avLst>
                <a:gd name="adj" fmla="val 50244"/>
              </a:avLst>
            </a:prstGeom>
            <a:solidFill>
              <a:srgbClr val="E100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  <p:sp>
          <p:nvSpPr>
            <p:cNvPr id="9" name="Gleichschenkliges Dreieck 8">
              <a:extLst>
                <a:ext uri="{FF2B5EF4-FFF2-40B4-BE49-F238E27FC236}">
                  <a16:creationId xmlns:a16="http://schemas.microsoft.com/office/drawing/2014/main" id="{79159EF2-6F4D-4041-914A-D1DB2E130C2F}"/>
                </a:ext>
              </a:extLst>
            </p:cNvPr>
            <p:cNvSpPr/>
            <p:nvPr/>
          </p:nvSpPr>
          <p:spPr>
            <a:xfrm rot="16200000" flipV="1">
              <a:off x="-25156" y="3451061"/>
              <a:ext cx="1928202" cy="1922433"/>
            </a:xfrm>
            <a:custGeom>
              <a:avLst/>
              <a:gdLst>
                <a:gd name="connsiteX0" fmla="*/ 0 w 6284026"/>
                <a:gd name="connsiteY0" fmla="*/ 2895600 h 2895600"/>
                <a:gd name="connsiteX1" fmla="*/ 3052026 w 6284026"/>
                <a:gd name="connsiteY1" fmla="*/ 0 h 2895600"/>
                <a:gd name="connsiteX2" fmla="*/ 6284026 w 6284026"/>
                <a:gd name="connsiteY2" fmla="*/ 2895600 h 2895600"/>
                <a:gd name="connsiteX3" fmla="*/ 0 w 6284026"/>
                <a:gd name="connsiteY3" fmla="*/ 2895600 h 2895600"/>
                <a:gd name="connsiteX0" fmla="*/ 0 w 3064576"/>
                <a:gd name="connsiteY0" fmla="*/ 2895600 h 2895600"/>
                <a:gd name="connsiteX1" fmla="*/ 3052026 w 3064576"/>
                <a:gd name="connsiteY1" fmla="*/ 0 h 2895600"/>
                <a:gd name="connsiteX2" fmla="*/ 3064576 w 3064576"/>
                <a:gd name="connsiteY2" fmla="*/ 2895600 h 2895600"/>
                <a:gd name="connsiteX3" fmla="*/ 0 w 3064576"/>
                <a:gd name="connsiteY3" fmla="*/ 2895600 h 2895600"/>
                <a:gd name="connsiteX0" fmla="*/ 0 w 3064576"/>
                <a:gd name="connsiteY0" fmla="*/ 2899640 h 2899640"/>
                <a:gd name="connsiteX1" fmla="*/ 3056127 w 3064576"/>
                <a:gd name="connsiteY1" fmla="*/ 0 h 2899640"/>
                <a:gd name="connsiteX2" fmla="*/ 3064576 w 3064576"/>
                <a:gd name="connsiteY2" fmla="*/ 2899640 h 2899640"/>
                <a:gd name="connsiteX3" fmla="*/ 0 w 3064576"/>
                <a:gd name="connsiteY3" fmla="*/ 2899640 h 2899640"/>
                <a:gd name="connsiteX0" fmla="*/ 0 w 3065564"/>
                <a:gd name="connsiteY0" fmla="*/ 2891556 h 2891556"/>
                <a:gd name="connsiteX1" fmla="*/ 3064327 w 3065564"/>
                <a:gd name="connsiteY1" fmla="*/ 1 h 2891556"/>
                <a:gd name="connsiteX2" fmla="*/ 3064576 w 3065564"/>
                <a:gd name="connsiteY2" fmla="*/ 2891556 h 2891556"/>
                <a:gd name="connsiteX3" fmla="*/ 0 w 3065564"/>
                <a:gd name="connsiteY3" fmla="*/ 2891556 h 289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5564" h="2891556">
                  <a:moveTo>
                    <a:pt x="0" y="2891556"/>
                  </a:moveTo>
                  <a:lnTo>
                    <a:pt x="3064327" y="1"/>
                  </a:lnTo>
                  <a:cubicBezTo>
                    <a:pt x="3068510" y="965201"/>
                    <a:pt x="3060393" y="1926356"/>
                    <a:pt x="3064576" y="2891556"/>
                  </a:cubicBezTo>
                  <a:lnTo>
                    <a:pt x="0" y="2891556"/>
                  </a:lnTo>
                  <a:close/>
                </a:path>
              </a:pathLst>
            </a:custGeom>
            <a:solidFill>
              <a:srgbClr val="AF02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</p:grp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2491FA1F-E45B-5044-BAE3-C1043DFBEF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6300" y="4635197"/>
            <a:ext cx="531812" cy="399134"/>
          </a:xfrm>
          <a:prstGeom prst="rect">
            <a:avLst/>
          </a:prstGeom>
        </p:spPr>
      </p:pic>
      <p:sp>
        <p:nvSpPr>
          <p:cNvPr id="15" name="Bildplatzhalter 2">
            <a:extLst>
              <a:ext uri="{FF2B5EF4-FFF2-40B4-BE49-F238E27FC236}">
                <a16:creationId xmlns:a16="http://schemas.microsoft.com/office/drawing/2014/main" id="{86E9F3A3-335E-9B4A-AAFA-3AA9AAFFC57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003799" y="2571750"/>
            <a:ext cx="2072773" cy="25717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16" name="Bildplatzhalter 2">
            <a:extLst>
              <a:ext uri="{FF2B5EF4-FFF2-40B4-BE49-F238E27FC236}">
                <a16:creationId xmlns:a16="http://schemas.microsoft.com/office/drawing/2014/main" id="{DDFC51C9-56E3-4049-8C1B-824AB39642B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003799" y="0"/>
            <a:ext cx="2072773" cy="25717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17" name="Bildplatzhalter 2">
            <a:extLst>
              <a:ext uri="{FF2B5EF4-FFF2-40B4-BE49-F238E27FC236}">
                <a16:creationId xmlns:a16="http://schemas.microsoft.com/office/drawing/2014/main" id="{08B65FC5-9914-5643-8BAB-7380B38DA391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076573" y="0"/>
            <a:ext cx="2083868" cy="51435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F0B0A640-E771-3A4C-8026-573142DCC47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400" y="1213218"/>
            <a:ext cx="3748163" cy="330163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94E04DEE-EC1E-7949-9D29-45461411FA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 lang="de-DE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r"/>
            <a:fld id="{D3921A94-2C06-EF44-A870-A48BF422ADBF}" type="slidenum">
              <a:rPr lang="de-DE" smtClean="0"/>
              <a:pPr algn="r"/>
              <a:t>‹#›</a:t>
            </a:fld>
            <a:endParaRPr lang="de-DE"/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30AED329-F150-AE43-A019-545F59ED474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52400" y="4776069"/>
            <a:ext cx="3548294" cy="1212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defRPr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l">
              <a:defRPr/>
            </a:pPr>
            <a:endParaRPr lang="en-US" dirty="0"/>
          </a:p>
        </p:txBody>
      </p:sp>
      <p:pic>
        <p:nvPicPr>
          <p:cNvPr id="19" name="Picture 10">
            <a:extLst>
              <a:ext uri="{FF2B5EF4-FFF2-40B4-BE49-F238E27FC236}">
                <a16:creationId xmlns:a16="http://schemas.microsoft.com/office/drawing/2014/main" id="{B5E13FB2-5F35-D247-98E4-A122CEC6D9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 bwMode="auto">
          <a:xfrm>
            <a:off x="8501063" y="4693072"/>
            <a:ext cx="531812" cy="294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24511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images on right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C23D9B02-CAD0-4145-B4C6-A2661FA64C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733" y="276090"/>
            <a:ext cx="3749830" cy="284631"/>
          </a:xfrm>
        </p:spPr>
        <p:txBody>
          <a:bodyPr/>
          <a:lstStyle>
            <a:lvl1pPr>
              <a:defRPr>
                <a:solidFill>
                  <a:srgbClr val="E1000F"/>
                </a:solidFill>
              </a:defRPr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6E283A5-B7DF-6846-8E2A-6D66BE507CE7}"/>
              </a:ext>
            </a:extLst>
          </p:cNvPr>
          <p:cNvSpPr>
            <a:spLocks noGrp="1" noChangeArrowheads="1"/>
          </p:cNvSpPr>
          <p:nvPr>
            <p:ph type="subTitle" idx="12" hasCustomPrompt="1"/>
          </p:nvPr>
        </p:nvSpPr>
        <p:spPr>
          <a:xfrm>
            <a:off x="750733" y="613797"/>
            <a:ext cx="3749830" cy="284631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999" b="0" i="0" cap="all" baseline="0">
                <a:solidFill>
                  <a:srgbClr val="5F697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3CE7B19-8C10-7F40-95B1-1072A6B81170}"/>
              </a:ext>
            </a:extLst>
          </p:cNvPr>
          <p:cNvGrpSpPr/>
          <p:nvPr userDrawn="1"/>
        </p:nvGrpSpPr>
        <p:grpSpPr>
          <a:xfrm>
            <a:off x="372723" y="273627"/>
            <a:ext cx="162147" cy="325910"/>
            <a:chOff x="-22274" y="1505745"/>
            <a:chExt cx="1925121" cy="3870636"/>
          </a:xfrm>
        </p:grpSpPr>
        <p:sp>
          <p:nvSpPr>
            <p:cNvPr id="8" name="Gleichschenkliges Dreieck 26">
              <a:extLst>
                <a:ext uri="{FF2B5EF4-FFF2-40B4-BE49-F238E27FC236}">
                  <a16:creationId xmlns:a16="http://schemas.microsoft.com/office/drawing/2014/main" id="{848C4C8B-574B-154F-923B-4ACBEDC9D07E}"/>
                </a:ext>
              </a:extLst>
            </p:cNvPr>
            <p:cNvSpPr/>
            <p:nvPr/>
          </p:nvSpPr>
          <p:spPr>
            <a:xfrm rot="5400000">
              <a:off x="-995031" y="2478502"/>
              <a:ext cx="3870636" cy="1925121"/>
            </a:xfrm>
            <a:prstGeom prst="triangle">
              <a:avLst>
                <a:gd name="adj" fmla="val 50244"/>
              </a:avLst>
            </a:prstGeom>
            <a:solidFill>
              <a:srgbClr val="E100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  <p:sp>
          <p:nvSpPr>
            <p:cNvPr id="9" name="Gleichschenkliges Dreieck 8">
              <a:extLst>
                <a:ext uri="{FF2B5EF4-FFF2-40B4-BE49-F238E27FC236}">
                  <a16:creationId xmlns:a16="http://schemas.microsoft.com/office/drawing/2014/main" id="{79159EF2-6F4D-4041-914A-D1DB2E130C2F}"/>
                </a:ext>
              </a:extLst>
            </p:cNvPr>
            <p:cNvSpPr/>
            <p:nvPr/>
          </p:nvSpPr>
          <p:spPr>
            <a:xfrm rot="16200000" flipV="1">
              <a:off x="-25156" y="3451061"/>
              <a:ext cx="1928202" cy="1922433"/>
            </a:xfrm>
            <a:custGeom>
              <a:avLst/>
              <a:gdLst>
                <a:gd name="connsiteX0" fmla="*/ 0 w 6284026"/>
                <a:gd name="connsiteY0" fmla="*/ 2895600 h 2895600"/>
                <a:gd name="connsiteX1" fmla="*/ 3052026 w 6284026"/>
                <a:gd name="connsiteY1" fmla="*/ 0 h 2895600"/>
                <a:gd name="connsiteX2" fmla="*/ 6284026 w 6284026"/>
                <a:gd name="connsiteY2" fmla="*/ 2895600 h 2895600"/>
                <a:gd name="connsiteX3" fmla="*/ 0 w 6284026"/>
                <a:gd name="connsiteY3" fmla="*/ 2895600 h 2895600"/>
                <a:gd name="connsiteX0" fmla="*/ 0 w 3064576"/>
                <a:gd name="connsiteY0" fmla="*/ 2895600 h 2895600"/>
                <a:gd name="connsiteX1" fmla="*/ 3052026 w 3064576"/>
                <a:gd name="connsiteY1" fmla="*/ 0 h 2895600"/>
                <a:gd name="connsiteX2" fmla="*/ 3064576 w 3064576"/>
                <a:gd name="connsiteY2" fmla="*/ 2895600 h 2895600"/>
                <a:gd name="connsiteX3" fmla="*/ 0 w 3064576"/>
                <a:gd name="connsiteY3" fmla="*/ 2895600 h 2895600"/>
                <a:gd name="connsiteX0" fmla="*/ 0 w 3064576"/>
                <a:gd name="connsiteY0" fmla="*/ 2899640 h 2899640"/>
                <a:gd name="connsiteX1" fmla="*/ 3056127 w 3064576"/>
                <a:gd name="connsiteY1" fmla="*/ 0 h 2899640"/>
                <a:gd name="connsiteX2" fmla="*/ 3064576 w 3064576"/>
                <a:gd name="connsiteY2" fmla="*/ 2899640 h 2899640"/>
                <a:gd name="connsiteX3" fmla="*/ 0 w 3064576"/>
                <a:gd name="connsiteY3" fmla="*/ 2899640 h 2899640"/>
                <a:gd name="connsiteX0" fmla="*/ 0 w 3065564"/>
                <a:gd name="connsiteY0" fmla="*/ 2891556 h 2891556"/>
                <a:gd name="connsiteX1" fmla="*/ 3064327 w 3065564"/>
                <a:gd name="connsiteY1" fmla="*/ 1 h 2891556"/>
                <a:gd name="connsiteX2" fmla="*/ 3064576 w 3065564"/>
                <a:gd name="connsiteY2" fmla="*/ 2891556 h 2891556"/>
                <a:gd name="connsiteX3" fmla="*/ 0 w 3065564"/>
                <a:gd name="connsiteY3" fmla="*/ 2891556 h 289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5564" h="2891556">
                  <a:moveTo>
                    <a:pt x="0" y="2891556"/>
                  </a:moveTo>
                  <a:lnTo>
                    <a:pt x="3064327" y="1"/>
                  </a:lnTo>
                  <a:cubicBezTo>
                    <a:pt x="3068510" y="965201"/>
                    <a:pt x="3060393" y="1926356"/>
                    <a:pt x="3064576" y="2891556"/>
                  </a:cubicBezTo>
                  <a:lnTo>
                    <a:pt x="0" y="2891556"/>
                  </a:lnTo>
                  <a:close/>
                </a:path>
              </a:pathLst>
            </a:custGeom>
            <a:solidFill>
              <a:srgbClr val="AF02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</p:grp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2491FA1F-E45B-5044-BAE3-C1043DFBEF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6300" y="4635197"/>
            <a:ext cx="531812" cy="399134"/>
          </a:xfrm>
          <a:prstGeom prst="rect">
            <a:avLst/>
          </a:prstGeom>
        </p:spPr>
      </p:pic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62B59215-C60E-0143-82A6-A23FD23273A3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003799" y="0"/>
            <a:ext cx="2051757" cy="25717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5C65B00E-8B0E-F542-8DF0-27DE2E273A4A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055558" y="0"/>
            <a:ext cx="2083868" cy="25717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E6EECFCA-71A0-0D4B-B80B-047290F39B9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401" y="1213218"/>
            <a:ext cx="3748162" cy="330163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16355C38-3A87-5D49-83A7-D70EFFA7458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003800" y="2571750"/>
            <a:ext cx="4140200" cy="25717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BBD0BC12-E6AF-E24A-BC90-786764B14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 lang="de-DE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r"/>
            <a:fld id="{D3921A94-2C06-EF44-A870-A48BF422ADBF}" type="slidenum">
              <a:rPr lang="de-DE" smtClean="0"/>
              <a:pPr algn="r"/>
              <a:t>‹#›</a:t>
            </a:fld>
            <a:endParaRPr lang="de-DE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4FF2BAF5-EC7C-7E41-B14D-C5AE99FFF1D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52400" y="4776069"/>
            <a:ext cx="3548294" cy="1212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defRPr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l">
              <a:defRPr/>
            </a:pPr>
            <a:endParaRPr lang="en-US" dirty="0"/>
          </a:p>
        </p:txBody>
      </p:sp>
      <p:pic>
        <p:nvPicPr>
          <p:cNvPr id="19" name="Picture 10">
            <a:extLst>
              <a:ext uri="{FF2B5EF4-FFF2-40B4-BE49-F238E27FC236}">
                <a16:creationId xmlns:a16="http://schemas.microsoft.com/office/drawing/2014/main" id="{B06ACDC3-0C97-614C-B02C-07F6A48A4D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 bwMode="auto">
          <a:xfrm>
            <a:off x="8501063" y="4693072"/>
            <a:ext cx="531812" cy="294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31405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19">
            <a:extLst>
              <a:ext uri="{FF2B5EF4-FFF2-40B4-BE49-F238E27FC236}">
                <a16:creationId xmlns:a16="http://schemas.microsoft.com/office/drawing/2014/main" id="{71499B11-A3E6-C340-87BC-7DA48E7A9351}"/>
              </a:ext>
            </a:extLst>
          </p:cNvPr>
          <p:cNvSpPr/>
          <p:nvPr userDrawn="1"/>
        </p:nvSpPr>
        <p:spPr>
          <a:xfrm>
            <a:off x="1" y="1"/>
            <a:ext cx="4140200" cy="51434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13">
              <a:solidFill>
                <a:schemeClr val="bg1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C23D9B02-CAD0-4145-B4C6-A2661FA64C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52692" y="276090"/>
            <a:ext cx="3365973" cy="28463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1000F"/>
                </a:solidFill>
              </a:defRPr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6E283A5-B7DF-6846-8E2A-6D66BE507CE7}"/>
              </a:ext>
            </a:extLst>
          </p:cNvPr>
          <p:cNvSpPr>
            <a:spLocks noGrp="1" noChangeArrowheads="1"/>
          </p:cNvSpPr>
          <p:nvPr>
            <p:ph type="subTitle" idx="12" hasCustomPrompt="1"/>
          </p:nvPr>
        </p:nvSpPr>
        <p:spPr>
          <a:xfrm>
            <a:off x="4852692" y="613797"/>
            <a:ext cx="3365973" cy="284631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999" b="0" i="0" cap="all" baseline="0">
                <a:solidFill>
                  <a:srgbClr val="5F697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3CE7B19-8C10-7F40-95B1-1072A6B81170}"/>
              </a:ext>
            </a:extLst>
          </p:cNvPr>
          <p:cNvGrpSpPr/>
          <p:nvPr userDrawn="1"/>
        </p:nvGrpSpPr>
        <p:grpSpPr>
          <a:xfrm>
            <a:off x="4474683" y="273627"/>
            <a:ext cx="162147" cy="325910"/>
            <a:chOff x="-22274" y="1505745"/>
            <a:chExt cx="1925121" cy="3870636"/>
          </a:xfrm>
        </p:grpSpPr>
        <p:sp>
          <p:nvSpPr>
            <p:cNvPr id="8" name="Gleichschenkliges Dreieck 26">
              <a:extLst>
                <a:ext uri="{FF2B5EF4-FFF2-40B4-BE49-F238E27FC236}">
                  <a16:creationId xmlns:a16="http://schemas.microsoft.com/office/drawing/2014/main" id="{848C4C8B-574B-154F-923B-4ACBEDC9D07E}"/>
                </a:ext>
              </a:extLst>
            </p:cNvPr>
            <p:cNvSpPr/>
            <p:nvPr/>
          </p:nvSpPr>
          <p:spPr>
            <a:xfrm rot="5400000">
              <a:off x="-995031" y="2478502"/>
              <a:ext cx="3870636" cy="1925121"/>
            </a:xfrm>
            <a:prstGeom prst="triangle">
              <a:avLst>
                <a:gd name="adj" fmla="val 50244"/>
              </a:avLst>
            </a:prstGeom>
            <a:solidFill>
              <a:srgbClr val="E100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  <p:sp>
          <p:nvSpPr>
            <p:cNvPr id="9" name="Gleichschenkliges Dreieck 8">
              <a:extLst>
                <a:ext uri="{FF2B5EF4-FFF2-40B4-BE49-F238E27FC236}">
                  <a16:creationId xmlns:a16="http://schemas.microsoft.com/office/drawing/2014/main" id="{79159EF2-6F4D-4041-914A-D1DB2E130C2F}"/>
                </a:ext>
              </a:extLst>
            </p:cNvPr>
            <p:cNvSpPr/>
            <p:nvPr/>
          </p:nvSpPr>
          <p:spPr>
            <a:xfrm rot="16200000" flipV="1">
              <a:off x="-25156" y="3451061"/>
              <a:ext cx="1928202" cy="1922433"/>
            </a:xfrm>
            <a:custGeom>
              <a:avLst/>
              <a:gdLst>
                <a:gd name="connsiteX0" fmla="*/ 0 w 6284026"/>
                <a:gd name="connsiteY0" fmla="*/ 2895600 h 2895600"/>
                <a:gd name="connsiteX1" fmla="*/ 3052026 w 6284026"/>
                <a:gd name="connsiteY1" fmla="*/ 0 h 2895600"/>
                <a:gd name="connsiteX2" fmla="*/ 6284026 w 6284026"/>
                <a:gd name="connsiteY2" fmla="*/ 2895600 h 2895600"/>
                <a:gd name="connsiteX3" fmla="*/ 0 w 6284026"/>
                <a:gd name="connsiteY3" fmla="*/ 2895600 h 2895600"/>
                <a:gd name="connsiteX0" fmla="*/ 0 w 3064576"/>
                <a:gd name="connsiteY0" fmla="*/ 2895600 h 2895600"/>
                <a:gd name="connsiteX1" fmla="*/ 3052026 w 3064576"/>
                <a:gd name="connsiteY1" fmla="*/ 0 h 2895600"/>
                <a:gd name="connsiteX2" fmla="*/ 3064576 w 3064576"/>
                <a:gd name="connsiteY2" fmla="*/ 2895600 h 2895600"/>
                <a:gd name="connsiteX3" fmla="*/ 0 w 3064576"/>
                <a:gd name="connsiteY3" fmla="*/ 2895600 h 2895600"/>
                <a:gd name="connsiteX0" fmla="*/ 0 w 3064576"/>
                <a:gd name="connsiteY0" fmla="*/ 2899640 h 2899640"/>
                <a:gd name="connsiteX1" fmla="*/ 3056127 w 3064576"/>
                <a:gd name="connsiteY1" fmla="*/ 0 h 2899640"/>
                <a:gd name="connsiteX2" fmla="*/ 3064576 w 3064576"/>
                <a:gd name="connsiteY2" fmla="*/ 2899640 h 2899640"/>
                <a:gd name="connsiteX3" fmla="*/ 0 w 3064576"/>
                <a:gd name="connsiteY3" fmla="*/ 2899640 h 2899640"/>
                <a:gd name="connsiteX0" fmla="*/ 0 w 3065564"/>
                <a:gd name="connsiteY0" fmla="*/ 2891556 h 2891556"/>
                <a:gd name="connsiteX1" fmla="*/ 3064327 w 3065564"/>
                <a:gd name="connsiteY1" fmla="*/ 1 h 2891556"/>
                <a:gd name="connsiteX2" fmla="*/ 3064576 w 3065564"/>
                <a:gd name="connsiteY2" fmla="*/ 2891556 h 2891556"/>
                <a:gd name="connsiteX3" fmla="*/ 0 w 3065564"/>
                <a:gd name="connsiteY3" fmla="*/ 2891556 h 289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5564" h="2891556">
                  <a:moveTo>
                    <a:pt x="0" y="2891556"/>
                  </a:moveTo>
                  <a:lnTo>
                    <a:pt x="3064327" y="1"/>
                  </a:lnTo>
                  <a:cubicBezTo>
                    <a:pt x="3068510" y="965201"/>
                    <a:pt x="3060393" y="1926356"/>
                    <a:pt x="3064576" y="2891556"/>
                  </a:cubicBezTo>
                  <a:lnTo>
                    <a:pt x="0" y="2891556"/>
                  </a:lnTo>
                  <a:close/>
                </a:path>
              </a:pathLst>
            </a:custGeom>
            <a:solidFill>
              <a:srgbClr val="AF02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</p:grp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F054FF6B-7C58-1248-986B-F06101F0BFF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401" y="1203325"/>
            <a:ext cx="2905199" cy="3310109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6CC0982A-D070-704D-BC9F-73DAD63CF0A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852692" y="1204935"/>
            <a:ext cx="3535658" cy="3310109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5" name="Slide Number Placeholder 1">
            <a:extLst>
              <a:ext uri="{FF2B5EF4-FFF2-40B4-BE49-F238E27FC236}">
                <a16:creationId xmlns:a16="http://schemas.microsoft.com/office/drawing/2014/main" id="{2DA2237C-3338-CF4E-B53A-CB42D978BF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r">
              <a:defRPr lang="de-DE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D3921A94-2C06-EF44-A870-A48BF422ADB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5EE489F7-2BD5-614F-BEEA-6A9E24EEEE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65180" y="4767977"/>
            <a:ext cx="1267774" cy="1253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52384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2">
            <a:extLst>
              <a:ext uri="{FF2B5EF4-FFF2-40B4-BE49-F238E27FC236}">
                <a16:creationId xmlns:a16="http://schemas.microsoft.com/office/drawing/2014/main" id="{EF606562-8A44-EA48-B07C-7B4D6220466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18001" y="0"/>
            <a:ext cx="4158201" cy="5143500"/>
          </a:xfr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F462F85F-0811-1443-90E2-2C045929F5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3438" y="276090"/>
            <a:ext cx="3744912" cy="284631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to add title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02216BDD-A8A6-8140-A3D3-6C7FA95EEAD5}"/>
              </a:ext>
            </a:extLst>
          </p:cNvPr>
          <p:cNvSpPr>
            <a:spLocks noGrp="1" noChangeArrowheads="1"/>
          </p:cNvSpPr>
          <p:nvPr>
            <p:ph type="subTitle" idx="12" hasCustomPrompt="1"/>
          </p:nvPr>
        </p:nvSpPr>
        <p:spPr>
          <a:xfrm>
            <a:off x="4643438" y="613797"/>
            <a:ext cx="3744912" cy="284631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999" b="0" i="0" cap="all" baseline="0">
                <a:solidFill>
                  <a:srgbClr val="5F697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C24B39C4-1938-574A-BC29-E73E82F0935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43437" y="1212752"/>
            <a:ext cx="3735485" cy="3311719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B6B8CB1F-94B7-0C48-BE01-5D9E8303FA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r">
              <a:defRPr lang="de-DE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D3921A94-2C06-EF44-A870-A48BF422ADB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9A974DB5-2694-5C48-9EB1-EE0696EEE3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65180" y="4767977"/>
            <a:ext cx="1267774" cy="1253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97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 red (short)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>
            <a:extLst>
              <a:ext uri="{FF2B5EF4-FFF2-40B4-BE49-F238E27FC236}">
                <a16:creationId xmlns:a16="http://schemas.microsoft.com/office/drawing/2014/main" id="{E1F8D595-26D5-724C-85E5-F7C4582F4D5C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2386940" y="3015535"/>
            <a:ext cx="6001410" cy="611879"/>
          </a:xfrm>
        </p:spPr>
        <p:txBody>
          <a:bodyPr anchor="b"/>
          <a:lstStyle>
            <a:lvl1pPr>
              <a:lnSpc>
                <a:spcPct val="80000"/>
              </a:lnSpc>
              <a:defRPr sz="4599" b="0" i="0" cap="all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C246D8D9-B1E3-664D-A05B-E2F0CC1D34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430481" y="3723522"/>
            <a:ext cx="5957870" cy="611879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b="0" i="0">
                <a:solidFill>
                  <a:schemeClr val="bg1"/>
                </a:solidFill>
                <a:latin typeface="Segoe UI Light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D4ACD8D-FC1D-5242-83D1-647BB475751A}"/>
              </a:ext>
            </a:extLst>
          </p:cNvPr>
          <p:cNvGrpSpPr/>
          <p:nvPr userDrawn="1"/>
        </p:nvGrpSpPr>
        <p:grpSpPr>
          <a:xfrm>
            <a:off x="0" y="1537808"/>
            <a:ext cx="1929600" cy="3606287"/>
            <a:chOff x="1" y="1537808"/>
            <a:chExt cx="1929600" cy="3606287"/>
          </a:xfrm>
        </p:grpSpPr>
        <p:sp>
          <p:nvSpPr>
            <p:cNvPr id="18" name="Gleichschenkliges Dreieck 8">
              <a:extLst>
                <a:ext uri="{FF2B5EF4-FFF2-40B4-BE49-F238E27FC236}">
                  <a16:creationId xmlns:a16="http://schemas.microsoft.com/office/drawing/2014/main" id="{7B569730-F85D-B640-A937-CDDAD0DAC0DC}"/>
                </a:ext>
              </a:extLst>
            </p:cNvPr>
            <p:cNvSpPr>
              <a:spLocks noChangeAspect="1"/>
            </p:cNvSpPr>
            <p:nvPr userDrawn="1"/>
          </p:nvSpPr>
          <p:spPr>
            <a:xfrm rot="5400000">
              <a:off x="1009" y="1540400"/>
              <a:ext cx="1931183" cy="1925999"/>
            </a:xfrm>
            <a:custGeom>
              <a:avLst/>
              <a:gdLst>
                <a:gd name="connsiteX0" fmla="*/ 0 w 6284026"/>
                <a:gd name="connsiteY0" fmla="*/ 2895600 h 2895600"/>
                <a:gd name="connsiteX1" fmla="*/ 3052026 w 6284026"/>
                <a:gd name="connsiteY1" fmla="*/ 0 h 2895600"/>
                <a:gd name="connsiteX2" fmla="*/ 6284026 w 6284026"/>
                <a:gd name="connsiteY2" fmla="*/ 2895600 h 2895600"/>
                <a:gd name="connsiteX3" fmla="*/ 0 w 6284026"/>
                <a:gd name="connsiteY3" fmla="*/ 2895600 h 2895600"/>
                <a:gd name="connsiteX0" fmla="*/ 0 w 3064576"/>
                <a:gd name="connsiteY0" fmla="*/ 2895600 h 2895600"/>
                <a:gd name="connsiteX1" fmla="*/ 3052026 w 3064576"/>
                <a:gd name="connsiteY1" fmla="*/ 0 h 2895600"/>
                <a:gd name="connsiteX2" fmla="*/ 3064576 w 3064576"/>
                <a:gd name="connsiteY2" fmla="*/ 2895600 h 2895600"/>
                <a:gd name="connsiteX3" fmla="*/ 0 w 3064576"/>
                <a:gd name="connsiteY3" fmla="*/ 2895600 h 2895600"/>
                <a:gd name="connsiteX0" fmla="*/ 0 w 3064576"/>
                <a:gd name="connsiteY0" fmla="*/ 2899640 h 2899640"/>
                <a:gd name="connsiteX1" fmla="*/ 3056127 w 3064576"/>
                <a:gd name="connsiteY1" fmla="*/ 0 h 2899640"/>
                <a:gd name="connsiteX2" fmla="*/ 3064576 w 3064576"/>
                <a:gd name="connsiteY2" fmla="*/ 2899640 h 2899640"/>
                <a:gd name="connsiteX3" fmla="*/ 0 w 3064576"/>
                <a:gd name="connsiteY3" fmla="*/ 2899640 h 2899640"/>
                <a:gd name="connsiteX0" fmla="*/ 0 w 3065564"/>
                <a:gd name="connsiteY0" fmla="*/ 2891556 h 2891556"/>
                <a:gd name="connsiteX1" fmla="*/ 3064327 w 3065564"/>
                <a:gd name="connsiteY1" fmla="*/ 1 h 2891556"/>
                <a:gd name="connsiteX2" fmla="*/ 3064576 w 3065564"/>
                <a:gd name="connsiteY2" fmla="*/ 2891556 h 2891556"/>
                <a:gd name="connsiteX3" fmla="*/ 0 w 3065564"/>
                <a:gd name="connsiteY3" fmla="*/ 2891556 h 289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5564" h="2891556">
                  <a:moveTo>
                    <a:pt x="0" y="2891556"/>
                  </a:moveTo>
                  <a:lnTo>
                    <a:pt x="3064327" y="1"/>
                  </a:lnTo>
                  <a:cubicBezTo>
                    <a:pt x="3068510" y="965201"/>
                    <a:pt x="3060393" y="1926356"/>
                    <a:pt x="3064576" y="2891556"/>
                  </a:cubicBezTo>
                  <a:lnTo>
                    <a:pt x="0" y="2891556"/>
                  </a:lnTo>
                  <a:close/>
                </a:path>
              </a:pathLst>
            </a:custGeom>
            <a:solidFill>
              <a:srgbClr val="C300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  <p:sp>
          <p:nvSpPr>
            <p:cNvPr id="19" name="Gleichschenkliges Dreieck 8">
              <a:extLst>
                <a:ext uri="{FF2B5EF4-FFF2-40B4-BE49-F238E27FC236}">
                  <a16:creationId xmlns:a16="http://schemas.microsoft.com/office/drawing/2014/main" id="{138B7D92-A482-E144-86CA-ED11925173C9}"/>
                </a:ext>
              </a:extLst>
            </p:cNvPr>
            <p:cNvSpPr>
              <a:spLocks/>
            </p:cNvSpPr>
            <p:nvPr userDrawn="1"/>
          </p:nvSpPr>
          <p:spPr>
            <a:xfrm rot="16200000" flipV="1">
              <a:off x="127019" y="3341514"/>
              <a:ext cx="1675563" cy="1929600"/>
            </a:xfrm>
            <a:custGeom>
              <a:avLst/>
              <a:gdLst>
                <a:gd name="connsiteX0" fmla="*/ 0 w 6284026"/>
                <a:gd name="connsiteY0" fmla="*/ 2895600 h 2895600"/>
                <a:gd name="connsiteX1" fmla="*/ 3052026 w 6284026"/>
                <a:gd name="connsiteY1" fmla="*/ 0 h 2895600"/>
                <a:gd name="connsiteX2" fmla="*/ 6284026 w 6284026"/>
                <a:gd name="connsiteY2" fmla="*/ 2895600 h 2895600"/>
                <a:gd name="connsiteX3" fmla="*/ 0 w 6284026"/>
                <a:gd name="connsiteY3" fmla="*/ 2895600 h 2895600"/>
                <a:gd name="connsiteX0" fmla="*/ 0 w 3064576"/>
                <a:gd name="connsiteY0" fmla="*/ 2895600 h 2895600"/>
                <a:gd name="connsiteX1" fmla="*/ 3052026 w 3064576"/>
                <a:gd name="connsiteY1" fmla="*/ 0 h 2895600"/>
                <a:gd name="connsiteX2" fmla="*/ 3064576 w 3064576"/>
                <a:gd name="connsiteY2" fmla="*/ 2895600 h 2895600"/>
                <a:gd name="connsiteX3" fmla="*/ 0 w 3064576"/>
                <a:gd name="connsiteY3" fmla="*/ 2895600 h 2895600"/>
                <a:gd name="connsiteX0" fmla="*/ 0 w 3064576"/>
                <a:gd name="connsiteY0" fmla="*/ 2899640 h 2899640"/>
                <a:gd name="connsiteX1" fmla="*/ 3056127 w 3064576"/>
                <a:gd name="connsiteY1" fmla="*/ 0 h 2899640"/>
                <a:gd name="connsiteX2" fmla="*/ 3064576 w 3064576"/>
                <a:gd name="connsiteY2" fmla="*/ 2899640 h 2899640"/>
                <a:gd name="connsiteX3" fmla="*/ 0 w 3064576"/>
                <a:gd name="connsiteY3" fmla="*/ 2899640 h 2899640"/>
                <a:gd name="connsiteX0" fmla="*/ 0 w 3065564"/>
                <a:gd name="connsiteY0" fmla="*/ 2891556 h 2891556"/>
                <a:gd name="connsiteX1" fmla="*/ 3064327 w 3065564"/>
                <a:gd name="connsiteY1" fmla="*/ 1 h 2891556"/>
                <a:gd name="connsiteX2" fmla="*/ 3064576 w 3065564"/>
                <a:gd name="connsiteY2" fmla="*/ 2891556 h 2891556"/>
                <a:gd name="connsiteX3" fmla="*/ 0 w 3065564"/>
                <a:gd name="connsiteY3" fmla="*/ 2891556 h 2891556"/>
                <a:gd name="connsiteX0" fmla="*/ 0 w 3065562"/>
                <a:gd name="connsiteY0" fmla="*/ 2891554 h 2896769"/>
                <a:gd name="connsiteX1" fmla="*/ 3064327 w 3065562"/>
                <a:gd name="connsiteY1" fmla="*/ -1 h 2896769"/>
                <a:gd name="connsiteX2" fmla="*/ 3064576 w 3065562"/>
                <a:gd name="connsiteY2" fmla="*/ 2891554 h 2896769"/>
                <a:gd name="connsiteX3" fmla="*/ 621093 w 3065562"/>
                <a:gd name="connsiteY3" fmla="*/ 2896769 h 2896769"/>
                <a:gd name="connsiteX4" fmla="*/ 0 w 3065562"/>
                <a:gd name="connsiteY4" fmla="*/ 2891554 h 2896769"/>
                <a:gd name="connsiteX0" fmla="*/ -1 w 2657942"/>
                <a:gd name="connsiteY0" fmla="*/ 2500828 h 2896771"/>
                <a:gd name="connsiteX1" fmla="*/ 2656705 w 2657942"/>
                <a:gd name="connsiteY1" fmla="*/ 1 h 2896771"/>
                <a:gd name="connsiteX2" fmla="*/ 2656954 w 2657942"/>
                <a:gd name="connsiteY2" fmla="*/ 2891556 h 2896771"/>
                <a:gd name="connsiteX3" fmla="*/ 213471 w 2657942"/>
                <a:gd name="connsiteY3" fmla="*/ 2896771 h 2896771"/>
                <a:gd name="connsiteX4" fmla="*/ -1 w 2657942"/>
                <a:gd name="connsiteY4" fmla="*/ 2500828 h 2896771"/>
                <a:gd name="connsiteX0" fmla="*/ 6865 w 2664806"/>
                <a:gd name="connsiteY0" fmla="*/ 2500826 h 2896774"/>
                <a:gd name="connsiteX1" fmla="*/ 2663571 w 2664806"/>
                <a:gd name="connsiteY1" fmla="*/ -1 h 2896774"/>
                <a:gd name="connsiteX2" fmla="*/ 2663820 w 2664806"/>
                <a:gd name="connsiteY2" fmla="*/ 2891554 h 2896774"/>
                <a:gd name="connsiteX3" fmla="*/ 0 w 2664806"/>
                <a:gd name="connsiteY3" fmla="*/ 2896773 h 2896774"/>
                <a:gd name="connsiteX4" fmla="*/ 6865 w 2664806"/>
                <a:gd name="connsiteY4" fmla="*/ 2500826 h 2896774"/>
                <a:gd name="connsiteX0" fmla="*/ 172 w 2664807"/>
                <a:gd name="connsiteY0" fmla="*/ 2513487 h 2896774"/>
                <a:gd name="connsiteX1" fmla="*/ 2663571 w 2664807"/>
                <a:gd name="connsiteY1" fmla="*/ 0 h 2896774"/>
                <a:gd name="connsiteX2" fmla="*/ 2663820 w 2664807"/>
                <a:gd name="connsiteY2" fmla="*/ 2891555 h 2896774"/>
                <a:gd name="connsiteX3" fmla="*/ 0 w 2664807"/>
                <a:gd name="connsiteY3" fmla="*/ 2896774 h 2896774"/>
                <a:gd name="connsiteX4" fmla="*/ 172 w 2664807"/>
                <a:gd name="connsiteY4" fmla="*/ 2513487 h 2896774"/>
                <a:gd name="connsiteX0" fmla="*/ 172 w 2664807"/>
                <a:gd name="connsiteY0" fmla="*/ 2513487 h 2896774"/>
                <a:gd name="connsiteX1" fmla="*/ 2663571 w 2664807"/>
                <a:gd name="connsiteY1" fmla="*/ 0 h 2896774"/>
                <a:gd name="connsiteX2" fmla="*/ 2663820 w 2664807"/>
                <a:gd name="connsiteY2" fmla="*/ 2891555 h 2896774"/>
                <a:gd name="connsiteX3" fmla="*/ 0 w 2664807"/>
                <a:gd name="connsiteY3" fmla="*/ 2896774 h 2896774"/>
                <a:gd name="connsiteX4" fmla="*/ 172 w 2664807"/>
                <a:gd name="connsiteY4" fmla="*/ 2513487 h 2896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4807" h="2896774">
                  <a:moveTo>
                    <a:pt x="172" y="2513487"/>
                  </a:moveTo>
                  <a:lnTo>
                    <a:pt x="2663571" y="0"/>
                  </a:lnTo>
                  <a:cubicBezTo>
                    <a:pt x="2667754" y="965200"/>
                    <a:pt x="2659637" y="1926355"/>
                    <a:pt x="2663820" y="2891555"/>
                  </a:cubicBezTo>
                  <a:lnTo>
                    <a:pt x="0" y="2896774"/>
                  </a:lnTo>
                  <a:cubicBezTo>
                    <a:pt x="57" y="2769012"/>
                    <a:pt x="115" y="2641249"/>
                    <a:pt x="172" y="2513487"/>
                  </a:cubicBezTo>
                  <a:close/>
                </a:path>
              </a:pathLst>
            </a:custGeom>
            <a:solidFill>
              <a:srgbClr val="B00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de-DE" sz="1013"/>
            </a:p>
          </p:txBody>
        </p:sp>
      </p:grpSp>
      <p:sp>
        <p:nvSpPr>
          <p:cNvPr id="12" name="Picture 8">
            <a:extLst>
              <a:ext uri="{FF2B5EF4-FFF2-40B4-BE49-F238E27FC236}">
                <a16:creationId xmlns:a16="http://schemas.microsoft.com/office/drawing/2014/main" id="{A021DC31-6D95-C04A-8050-5AF82FD2FCB8}"/>
              </a:ext>
            </a:extLst>
          </p:cNvPr>
          <p:cNvSpPr/>
          <p:nvPr userDrawn="1"/>
        </p:nvSpPr>
        <p:spPr>
          <a:xfrm>
            <a:off x="8499682" y="4693789"/>
            <a:ext cx="530712" cy="294528"/>
          </a:xfrm>
          <a:custGeom>
            <a:avLst/>
            <a:gdLst>
              <a:gd name="connsiteX0" fmla="*/ 265262 w 530712"/>
              <a:gd name="connsiteY0" fmla="*/ 0 h 294528"/>
              <a:gd name="connsiteX1" fmla="*/ 530712 w 530712"/>
              <a:gd name="connsiteY1" fmla="*/ 147264 h 294528"/>
              <a:gd name="connsiteX2" fmla="*/ 265450 w 530712"/>
              <a:gd name="connsiteY2" fmla="*/ 294528 h 294528"/>
              <a:gd name="connsiteX3" fmla="*/ 0 w 530712"/>
              <a:gd name="connsiteY3" fmla="*/ 147264 h 294528"/>
              <a:gd name="connsiteX4" fmla="*/ 265262 w 530712"/>
              <a:gd name="connsiteY4" fmla="*/ 0 h 294528"/>
              <a:gd name="connsiteX5" fmla="*/ 265262 w 530712"/>
              <a:gd name="connsiteY5" fmla="*/ 13235 h 294528"/>
              <a:gd name="connsiteX6" fmla="*/ 13478 w 530712"/>
              <a:gd name="connsiteY6" fmla="*/ 147264 h 294528"/>
              <a:gd name="connsiteX7" fmla="*/ 265450 w 530712"/>
              <a:gd name="connsiteY7" fmla="*/ 281106 h 294528"/>
              <a:gd name="connsiteX8" fmla="*/ 517421 w 530712"/>
              <a:gd name="connsiteY8" fmla="*/ 147264 h 294528"/>
              <a:gd name="connsiteX9" fmla="*/ 265262 w 530712"/>
              <a:gd name="connsiteY9" fmla="*/ 13235 h 294528"/>
              <a:gd name="connsiteX10" fmla="*/ 218650 w 530712"/>
              <a:gd name="connsiteY10" fmla="*/ 161431 h 294528"/>
              <a:gd name="connsiteX11" fmla="*/ 166421 w 530712"/>
              <a:gd name="connsiteY11" fmla="*/ 161431 h 294528"/>
              <a:gd name="connsiteX12" fmla="*/ 184954 w 530712"/>
              <a:gd name="connsiteY12" fmla="*/ 180259 h 294528"/>
              <a:gd name="connsiteX13" fmla="*/ 199930 w 530712"/>
              <a:gd name="connsiteY13" fmla="*/ 171125 h 294528"/>
              <a:gd name="connsiteX14" fmla="*/ 216965 w 530712"/>
              <a:gd name="connsiteY14" fmla="*/ 171125 h 294528"/>
              <a:gd name="connsiteX15" fmla="*/ 184205 w 530712"/>
              <a:gd name="connsiteY15" fmla="*/ 193867 h 294528"/>
              <a:gd name="connsiteX16" fmla="*/ 148075 w 530712"/>
              <a:gd name="connsiteY16" fmla="*/ 156957 h 294528"/>
              <a:gd name="connsiteX17" fmla="*/ 184205 w 530712"/>
              <a:gd name="connsiteY17" fmla="*/ 119862 h 294528"/>
              <a:gd name="connsiteX18" fmla="*/ 218650 w 530712"/>
              <a:gd name="connsiteY18" fmla="*/ 161431 h 294528"/>
              <a:gd name="connsiteX19" fmla="*/ 183830 w 530712"/>
              <a:gd name="connsiteY19" fmla="*/ 132910 h 294528"/>
              <a:gd name="connsiteX20" fmla="*/ 166608 w 530712"/>
              <a:gd name="connsiteY20" fmla="*/ 149315 h 294528"/>
              <a:gd name="connsiteX21" fmla="*/ 200491 w 530712"/>
              <a:gd name="connsiteY21" fmla="*/ 149315 h 294528"/>
              <a:gd name="connsiteX22" fmla="*/ 183830 w 530712"/>
              <a:gd name="connsiteY22" fmla="*/ 132910 h 294528"/>
              <a:gd name="connsiteX23" fmla="*/ 444787 w 530712"/>
              <a:gd name="connsiteY23" fmla="*/ 161431 h 294528"/>
              <a:gd name="connsiteX24" fmla="*/ 392558 w 530712"/>
              <a:gd name="connsiteY24" fmla="*/ 161431 h 294528"/>
              <a:gd name="connsiteX25" fmla="*/ 411091 w 530712"/>
              <a:gd name="connsiteY25" fmla="*/ 180259 h 294528"/>
              <a:gd name="connsiteX26" fmla="*/ 426067 w 530712"/>
              <a:gd name="connsiteY26" fmla="*/ 171125 h 294528"/>
              <a:gd name="connsiteX27" fmla="*/ 443102 w 530712"/>
              <a:gd name="connsiteY27" fmla="*/ 171125 h 294528"/>
              <a:gd name="connsiteX28" fmla="*/ 410342 w 530712"/>
              <a:gd name="connsiteY28" fmla="*/ 193867 h 294528"/>
              <a:gd name="connsiteX29" fmla="*/ 374213 w 530712"/>
              <a:gd name="connsiteY29" fmla="*/ 156957 h 294528"/>
              <a:gd name="connsiteX30" fmla="*/ 410342 w 530712"/>
              <a:gd name="connsiteY30" fmla="*/ 119862 h 294528"/>
              <a:gd name="connsiteX31" fmla="*/ 444787 w 530712"/>
              <a:gd name="connsiteY31" fmla="*/ 161431 h 294528"/>
              <a:gd name="connsiteX32" fmla="*/ 409968 w 530712"/>
              <a:gd name="connsiteY32" fmla="*/ 132910 h 294528"/>
              <a:gd name="connsiteX33" fmla="*/ 392746 w 530712"/>
              <a:gd name="connsiteY33" fmla="*/ 149315 h 294528"/>
              <a:gd name="connsiteX34" fmla="*/ 426629 w 530712"/>
              <a:gd name="connsiteY34" fmla="*/ 149315 h 294528"/>
              <a:gd name="connsiteX35" fmla="*/ 409968 w 530712"/>
              <a:gd name="connsiteY35" fmla="*/ 132910 h 294528"/>
              <a:gd name="connsiteX36" fmla="*/ 56909 w 530712"/>
              <a:gd name="connsiteY36" fmla="*/ 191816 h 294528"/>
              <a:gd name="connsiteX37" fmla="*/ 76378 w 530712"/>
              <a:gd name="connsiteY37" fmla="*/ 191816 h 294528"/>
              <a:gd name="connsiteX38" fmla="*/ 76378 w 530712"/>
              <a:gd name="connsiteY38" fmla="*/ 150060 h 294528"/>
              <a:gd name="connsiteX39" fmla="*/ 118310 w 530712"/>
              <a:gd name="connsiteY39" fmla="*/ 150060 h 294528"/>
              <a:gd name="connsiteX40" fmla="*/ 118310 w 530712"/>
              <a:gd name="connsiteY40" fmla="*/ 192002 h 294528"/>
              <a:gd name="connsiteX41" fmla="*/ 137779 w 530712"/>
              <a:gd name="connsiteY41" fmla="*/ 192002 h 294528"/>
              <a:gd name="connsiteX42" fmla="*/ 137779 w 530712"/>
              <a:gd name="connsiteY42" fmla="*/ 94510 h 294528"/>
              <a:gd name="connsiteX43" fmla="*/ 118310 w 530712"/>
              <a:gd name="connsiteY43" fmla="*/ 94510 h 294528"/>
              <a:gd name="connsiteX44" fmla="*/ 118310 w 530712"/>
              <a:gd name="connsiteY44" fmla="*/ 134402 h 294528"/>
              <a:gd name="connsiteX45" fmla="*/ 76378 w 530712"/>
              <a:gd name="connsiteY45" fmla="*/ 134402 h 294528"/>
              <a:gd name="connsiteX46" fmla="*/ 76378 w 530712"/>
              <a:gd name="connsiteY46" fmla="*/ 94510 h 294528"/>
              <a:gd name="connsiteX47" fmla="*/ 56909 w 530712"/>
              <a:gd name="connsiteY47" fmla="*/ 94510 h 294528"/>
              <a:gd name="connsiteX48" fmla="*/ 56909 w 530712"/>
              <a:gd name="connsiteY48" fmla="*/ 191816 h 294528"/>
              <a:gd name="connsiteX49" fmla="*/ 229507 w 530712"/>
              <a:gd name="connsiteY49" fmla="*/ 191816 h 294528"/>
              <a:gd name="connsiteX50" fmla="*/ 247666 w 530712"/>
              <a:gd name="connsiteY50" fmla="*/ 191816 h 294528"/>
              <a:gd name="connsiteX51" fmla="*/ 247666 w 530712"/>
              <a:gd name="connsiteY51" fmla="*/ 153788 h 294528"/>
              <a:gd name="connsiteX52" fmla="*/ 263203 w 530712"/>
              <a:gd name="connsiteY52" fmla="*/ 133656 h 294528"/>
              <a:gd name="connsiteX53" fmla="*/ 276307 w 530712"/>
              <a:gd name="connsiteY53" fmla="*/ 150992 h 294528"/>
              <a:gd name="connsiteX54" fmla="*/ 276307 w 530712"/>
              <a:gd name="connsiteY54" fmla="*/ 191816 h 294528"/>
              <a:gd name="connsiteX55" fmla="*/ 294466 w 530712"/>
              <a:gd name="connsiteY55" fmla="*/ 191816 h 294528"/>
              <a:gd name="connsiteX56" fmla="*/ 294466 w 530712"/>
              <a:gd name="connsiteY56" fmla="*/ 148569 h 294528"/>
              <a:gd name="connsiteX57" fmla="*/ 268632 w 530712"/>
              <a:gd name="connsiteY57" fmla="*/ 119675 h 294528"/>
              <a:gd name="connsiteX58" fmla="*/ 247104 w 530712"/>
              <a:gd name="connsiteY58" fmla="*/ 131419 h 294528"/>
              <a:gd name="connsiteX59" fmla="*/ 246730 w 530712"/>
              <a:gd name="connsiteY59" fmla="*/ 131419 h 294528"/>
              <a:gd name="connsiteX60" fmla="*/ 246730 w 530712"/>
              <a:gd name="connsiteY60" fmla="*/ 121539 h 294528"/>
              <a:gd name="connsiteX61" fmla="*/ 229507 w 530712"/>
              <a:gd name="connsiteY61" fmla="*/ 121539 h 294528"/>
              <a:gd name="connsiteX62" fmla="*/ 229507 w 530712"/>
              <a:gd name="connsiteY62" fmla="*/ 191816 h 294528"/>
              <a:gd name="connsiteX63" fmla="*/ 310003 w 530712"/>
              <a:gd name="connsiteY63" fmla="*/ 191816 h 294528"/>
              <a:gd name="connsiteX64" fmla="*/ 328162 w 530712"/>
              <a:gd name="connsiteY64" fmla="*/ 191816 h 294528"/>
              <a:gd name="connsiteX65" fmla="*/ 328162 w 530712"/>
              <a:gd name="connsiteY65" fmla="*/ 153788 h 294528"/>
              <a:gd name="connsiteX66" fmla="*/ 355118 w 530712"/>
              <a:gd name="connsiteY66" fmla="*/ 191816 h 294528"/>
              <a:gd name="connsiteX67" fmla="*/ 377770 w 530712"/>
              <a:gd name="connsiteY67" fmla="*/ 191816 h 294528"/>
              <a:gd name="connsiteX68" fmla="*/ 348192 w 530712"/>
              <a:gd name="connsiteY68" fmla="*/ 152483 h 294528"/>
              <a:gd name="connsiteX69" fmla="*/ 374400 w 530712"/>
              <a:gd name="connsiteY69" fmla="*/ 121539 h 294528"/>
              <a:gd name="connsiteX70" fmla="*/ 352685 w 530712"/>
              <a:gd name="connsiteY70" fmla="*/ 121539 h 294528"/>
              <a:gd name="connsiteX71" fmla="*/ 328162 w 530712"/>
              <a:gd name="connsiteY71" fmla="*/ 151924 h 294528"/>
              <a:gd name="connsiteX72" fmla="*/ 328162 w 530712"/>
              <a:gd name="connsiteY72" fmla="*/ 94510 h 294528"/>
              <a:gd name="connsiteX73" fmla="*/ 310003 w 530712"/>
              <a:gd name="connsiteY73" fmla="*/ 94510 h 294528"/>
              <a:gd name="connsiteX74" fmla="*/ 310003 w 530712"/>
              <a:gd name="connsiteY74" fmla="*/ 191816 h 294528"/>
              <a:gd name="connsiteX75" fmla="*/ 455458 w 530712"/>
              <a:gd name="connsiteY75" fmla="*/ 191816 h 294528"/>
              <a:gd name="connsiteX76" fmla="*/ 473616 w 530712"/>
              <a:gd name="connsiteY76" fmla="*/ 191816 h 294528"/>
              <a:gd name="connsiteX77" fmla="*/ 473616 w 530712"/>
              <a:gd name="connsiteY77" fmla="*/ 94510 h 294528"/>
              <a:gd name="connsiteX78" fmla="*/ 455458 w 530712"/>
              <a:gd name="connsiteY78" fmla="*/ 94510 h 294528"/>
              <a:gd name="connsiteX79" fmla="*/ 455458 w 530712"/>
              <a:gd name="connsiteY79" fmla="*/ 191816 h 294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530712" h="294528">
                <a:moveTo>
                  <a:pt x="265262" y="0"/>
                </a:moveTo>
                <a:cubicBezTo>
                  <a:pt x="411840" y="0"/>
                  <a:pt x="530712" y="65989"/>
                  <a:pt x="530712" y="147264"/>
                </a:cubicBezTo>
                <a:cubicBezTo>
                  <a:pt x="530712" y="228539"/>
                  <a:pt x="411840" y="294528"/>
                  <a:pt x="265450" y="294528"/>
                </a:cubicBezTo>
                <a:cubicBezTo>
                  <a:pt x="118872" y="294528"/>
                  <a:pt x="0" y="228539"/>
                  <a:pt x="0" y="147264"/>
                </a:cubicBezTo>
                <a:cubicBezTo>
                  <a:pt x="0" y="65989"/>
                  <a:pt x="118872" y="0"/>
                  <a:pt x="265262" y="0"/>
                </a:cubicBezTo>
                <a:close/>
                <a:moveTo>
                  <a:pt x="265262" y="13235"/>
                </a:moveTo>
                <a:cubicBezTo>
                  <a:pt x="126360" y="13235"/>
                  <a:pt x="13478" y="73446"/>
                  <a:pt x="13478" y="147264"/>
                </a:cubicBezTo>
                <a:cubicBezTo>
                  <a:pt x="13478" y="221082"/>
                  <a:pt x="126360" y="281106"/>
                  <a:pt x="265450" y="281106"/>
                </a:cubicBezTo>
                <a:cubicBezTo>
                  <a:pt x="404539" y="281106"/>
                  <a:pt x="517421" y="221082"/>
                  <a:pt x="517421" y="147264"/>
                </a:cubicBezTo>
                <a:cubicBezTo>
                  <a:pt x="517234" y="73446"/>
                  <a:pt x="404352" y="13235"/>
                  <a:pt x="265262" y="13235"/>
                </a:cubicBezTo>
                <a:close/>
                <a:moveTo>
                  <a:pt x="218650" y="161431"/>
                </a:moveTo>
                <a:lnTo>
                  <a:pt x="166421" y="161431"/>
                </a:lnTo>
                <a:cubicBezTo>
                  <a:pt x="166982" y="174293"/>
                  <a:pt x="174283" y="180259"/>
                  <a:pt x="184954" y="180259"/>
                </a:cubicBezTo>
                <a:cubicBezTo>
                  <a:pt x="193003" y="180259"/>
                  <a:pt x="198432" y="175785"/>
                  <a:pt x="199930" y="171125"/>
                </a:cubicBezTo>
                <a:lnTo>
                  <a:pt x="216965" y="171125"/>
                </a:lnTo>
                <a:cubicBezTo>
                  <a:pt x="212472" y="186597"/>
                  <a:pt x="199930" y="193867"/>
                  <a:pt x="184205" y="193867"/>
                </a:cubicBezTo>
                <a:cubicBezTo>
                  <a:pt x="161928" y="193867"/>
                  <a:pt x="148075" y="178581"/>
                  <a:pt x="148075" y="156957"/>
                </a:cubicBezTo>
                <a:cubicBezTo>
                  <a:pt x="148075" y="135893"/>
                  <a:pt x="162677" y="119862"/>
                  <a:pt x="184205" y="119862"/>
                </a:cubicBezTo>
                <a:cubicBezTo>
                  <a:pt x="208541" y="119675"/>
                  <a:pt x="220147" y="139808"/>
                  <a:pt x="218650" y="161431"/>
                </a:cubicBezTo>
                <a:close/>
                <a:moveTo>
                  <a:pt x="183830" y="132910"/>
                </a:moveTo>
                <a:cubicBezTo>
                  <a:pt x="172973" y="132910"/>
                  <a:pt x="167357" y="140180"/>
                  <a:pt x="166608" y="149315"/>
                </a:cubicBezTo>
                <a:lnTo>
                  <a:pt x="200491" y="149315"/>
                </a:lnTo>
                <a:cubicBezTo>
                  <a:pt x="199181" y="139621"/>
                  <a:pt x="195062" y="132910"/>
                  <a:pt x="183830" y="132910"/>
                </a:cubicBezTo>
                <a:close/>
                <a:moveTo>
                  <a:pt x="444787" y="161431"/>
                </a:moveTo>
                <a:lnTo>
                  <a:pt x="392558" y="161431"/>
                </a:lnTo>
                <a:cubicBezTo>
                  <a:pt x="393120" y="174293"/>
                  <a:pt x="400421" y="180259"/>
                  <a:pt x="411091" y="180259"/>
                </a:cubicBezTo>
                <a:cubicBezTo>
                  <a:pt x="419141" y="180259"/>
                  <a:pt x="424570" y="175785"/>
                  <a:pt x="426067" y="171125"/>
                </a:cubicBezTo>
                <a:lnTo>
                  <a:pt x="443102" y="171125"/>
                </a:lnTo>
                <a:cubicBezTo>
                  <a:pt x="438797" y="186597"/>
                  <a:pt x="426067" y="193867"/>
                  <a:pt x="410342" y="193867"/>
                </a:cubicBezTo>
                <a:cubicBezTo>
                  <a:pt x="388066" y="193867"/>
                  <a:pt x="374213" y="178581"/>
                  <a:pt x="374213" y="156957"/>
                </a:cubicBezTo>
                <a:cubicBezTo>
                  <a:pt x="374213" y="135893"/>
                  <a:pt x="388814" y="119862"/>
                  <a:pt x="410342" y="119862"/>
                </a:cubicBezTo>
                <a:cubicBezTo>
                  <a:pt x="434491" y="119675"/>
                  <a:pt x="446098" y="139808"/>
                  <a:pt x="444787" y="161431"/>
                </a:cubicBezTo>
                <a:close/>
                <a:moveTo>
                  <a:pt x="409968" y="132910"/>
                </a:moveTo>
                <a:cubicBezTo>
                  <a:pt x="399110" y="132910"/>
                  <a:pt x="393494" y="140180"/>
                  <a:pt x="392746" y="149315"/>
                </a:cubicBezTo>
                <a:lnTo>
                  <a:pt x="426629" y="149315"/>
                </a:lnTo>
                <a:cubicBezTo>
                  <a:pt x="425318" y="139621"/>
                  <a:pt x="421200" y="132910"/>
                  <a:pt x="409968" y="132910"/>
                </a:cubicBezTo>
                <a:close/>
                <a:moveTo>
                  <a:pt x="56909" y="191816"/>
                </a:moveTo>
                <a:lnTo>
                  <a:pt x="76378" y="191816"/>
                </a:lnTo>
                <a:lnTo>
                  <a:pt x="76378" y="150060"/>
                </a:lnTo>
                <a:lnTo>
                  <a:pt x="118310" y="150060"/>
                </a:lnTo>
                <a:lnTo>
                  <a:pt x="118310" y="192002"/>
                </a:lnTo>
                <a:lnTo>
                  <a:pt x="137779" y="192002"/>
                </a:lnTo>
                <a:lnTo>
                  <a:pt x="137779" y="94510"/>
                </a:lnTo>
                <a:lnTo>
                  <a:pt x="118310" y="94510"/>
                </a:lnTo>
                <a:lnTo>
                  <a:pt x="118310" y="134402"/>
                </a:lnTo>
                <a:lnTo>
                  <a:pt x="76378" y="134402"/>
                </a:lnTo>
                <a:lnTo>
                  <a:pt x="76378" y="94510"/>
                </a:lnTo>
                <a:lnTo>
                  <a:pt x="56909" y="94510"/>
                </a:lnTo>
                <a:lnTo>
                  <a:pt x="56909" y="191816"/>
                </a:lnTo>
                <a:close/>
                <a:moveTo>
                  <a:pt x="229507" y="191816"/>
                </a:moveTo>
                <a:lnTo>
                  <a:pt x="247666" y="191816"/>
                </a:lnTo>
                <a:lnTo>
                  <a:pt x="247666" y="153788"/>
                </a:lnTo>
                <a:cubicBezTo>
                  <a:pt x="247666" y="139435"/>
                  <a:pt x="252720" y="133656"/>
                  <a:pt x="263203" y="133656"/>
                </a:cubicBezTo>
                <a:cubicBezTo>
                  <a:pt x="272189" y="133656"/>
                  <a:pt x="276307" y="139435"/>
                  <a:pt x="276307" y="150992"/>
                </a:cubicBezTo>
                <a:lnTo>
                  <a:pt x="276307" y="191816"/>
                </a:lnTo>
                <a:lnTo>
                  <a:pt x="294466" y="191816"/>
                </a:lnTo>
                <a:lnTo>
                  <a:pt x="294466" y="148569"/>
                </a:lnTo>
                <a:cubicBezTo>
                  <a:pt x="294466" y="131233"/>
                  <a:pt x="289224" y="119675"/>
                  <a:pt x="268632" y="119675"/>
                </a:cubicBezTo>
                <a:cubicBezTo>
                  <a:pt x="260395" y="119675"/>
                  <a:pt x="251971" y="123404"/>
                  <a:pt x="247104" y="131419"/>
                </a:cubicBezTo>
                <a:lnTo>
                  <a:pt x="246730" y="131419"/>
                </a:lnTo>
                <a:lnTo>
                  <a:pt x="246730" y="121539"/>
                </a:lnTo>
                <a:lnTo>
                  <a:pt x="229507" y="121539"/>
                </a:lnTo>
                <a:lnTo>
                  <a:pt x="229507" y="191816"/>
                </a:lnTo>
                <a:close/>
                <a:moveTo>
                  <a:pt x="310003" y="191816"/>
                </a:moveTo>
                <a:lnTo>
                  <a:pt x="328162" y="191816"/>
                </a:lnTo>
                <a:lnTo>
                  <a:pt x="328162" y="153788"/>
                </a:lnTo>
                <a:lnTo>
                  <a:pt x="355118" y="191816"/>
                </a:lnTo>
                <a:lnTo>
                  <a:pt x="377770" y="191816"/>
                </a:lnTo>
                <a:lnTo>
                  <a:pt x="348192" y="152483"/>
                </a:lnTo>
                <a:lnTo>
                  <a:pt x="374400" y="121539"/>
                </a:lnTo>
                <a:lnTo>
                  <a:pt x="352685" y="121539"/>
                </a:lnTo>
                <a:lnTo>
                  <a:pt x="328162" y="151924"/>
                </a:lnTo>
                <a:lnTo>
                  <a:pt x="328162" y="94510"/>
                </a:lnTo>
                <a:lnTo>
                  <a:pt x="310003" y="94510"/>
                </a:lnTo>
                <a:lnTo>
                  <a:pt x="310003" y="191816"/>
                </a:lnTo>
                <a:close/>
                <a:moveTo>
                  <a:pt x="455458" y="191816"/>
                </a:moveTo>
                <a:lnTo>
                  <a:pt x="473616" y="191816"/>
                </a:lnTo>
                <a:lnTo>
                  <a:pt x="473616" y="94510"/>
                </a:lnTo>
                <a:lnTo>
                  <a:pt x="455458" y="94510"/>
                </a:lnTo>
                <a:lnTo>
                  <a:pt x="455458" y="191816"/>
                </a:lnTo>
                <a:close/>
              </a:path>
            </a:pathLst>
          </a:custGeom>
          <a:solidFill>
            <a:srgbClr val="FFFFFF"/>
          </a:solidFill>
          <a:ln w="18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357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2">
            <a:extLst>
              <a:ext uri="{FF2B5EF4-FFF2-40B4-BE49-F238E27FC236}">
                <a16:creationId xmlns:a16="http://schemas.microsoft.com/office/drawing/2014/main" id="{EF606562-8A44-EA48-B07C-7B4D6220466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" y="0"/>
            <a:ext cx="4140199" cy="2571750"/>
          </a:xfr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F462F85F-0811-1443-90E2-2C045929F5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3438" y="276090"/>
            <a:ext cx="3744912" cy="284631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to add title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02216BDD-A8A6-8140-A3D3-6C7FA95EEAD5}"/>
              </a:ext>
            </a:extLst>
          </p:cNvPr>
          <p:cNvSpPr>
            <a:spLocks noGrp="1" noChangeArrowheads="1"/>
          </p:cNvSpPr>
          <p:nvPr>
            <p:ph type="subTitle" idx="12" hasCustomPrompt="1"/>
          </p:nvPr>
        </p:nvSpPr>
        <p:spPr>
          <a:xfrm>
            <a:off x="4643438" y="613797"/>
            <a:ext cx="3744912" cy="284631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999" b="0" i="0" cap="all" baseline="0">
                <a:solidFill>
                  <a:srgbClr val="5F697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571C5E2-C1D7-044F-B123-49FF4F79085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1" y="2571750"/>
            <a:ext cx="4140199" cy="2571750"/>
          </a:xfr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to add picture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91F71EE6-1694-9345-B67B-BC1BF75CDEC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43437" y="1212752"/>
            <a:ext cx="3735485" cy="3311719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5" name="Slide Number Placeholder 1">
            <a:extLst>
              <a:ext uri="{FF2B5EF4-FFF2-40B4-BE49-F238E27FC236}">
                <a16:creationId xmlns:a16="http://schemas.microsoft.com/office/drawing/2014/main" id="{F19B9FB8-63D2-C745-8878-571A1C6EAD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r">
              <a:defRPr lang="de-DE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D3921A94-2C06-EF44-A870-A48BF422ADB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378D9947-5D63-DE44-8E96-E81DFA03DF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65180" y="4767977"/>
            <a:ext cx="1267774" cy="1253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963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images on lef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2">
            <a:extLst>
              <a:ext uri="{FF2B5EF4-FFF2-40B4-BE49-F238E27FC236}">
                <a16:creationId xmlns:a16="http://schemas.microsoft.com/office/drawing/2014/main" id="{EF606562-8A44-EA48-B07C-7B4D6220466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" y="0"/>
            <a:ext cx="4140198" cy="2571750"/>
          </a:xfr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to add picture</a:t>
            </a:r>
          </a:p>
          <a:p>
            <a:pPr lvl="0">
              <a:buClr>
                <a:srgbClr val="AFB4B9"/>
              </a:buClr>
            </a:pPr>
            <a:endParaRPr lang="en-US" noProof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F462F85F-0811-1443-90E2-2C045929F5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3438" y="276090"/>
            <a:ext cx="3744912" cy="284631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to add title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02216BDD-A8A6-8140-A3D3-6C7FA95EEAD5}"/>
              </a:ext>
            </a:extLst>
          </p:cNvPr>
          <p:cNvSpPr>
            <a:spLocks noGrp="1" noChangeArrowheads="1"/>
          </p:cNvSpPr>
          <p:nvPr>
            <p:ph type="subTitle" idx="12" hasCustomPrompt="1"/>
          </p:nvPr>
        </p:nvSpPr>
        <p:spPr>
          <a:xfrm>
            <a:off x="4643438" y="613797"/>
            <a:ext cx="3744912" cy="284631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999" b="0" i="0" cap="all" baseline="0">
                <a:solidFill>
                  <a:srgbClr val="5F697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571C5E2-C1D7-044F-B123-49FF4F79085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0" y="2571750"/>
            <a:ext cx="1747340" cy="2571750"/>
          </a:xfr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to add picture</a:t>
            </a:r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4A4AE63F-779F-2E41-BAA1-78F0C453AE2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747341" y="2571750"/>
            <a:ext cx="2392859" cy="2571750"/>
          </a:xfr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to add picture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49EEEBBB-2866-7149-8093-170685BF5AD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43437" y="1212752"/>
            <a:ext cx="3735485" cy="3311719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5" name="Slide Number Placeholder 1">
            <a:extLst>
              <a:ext uri="{FF2B5EF4-FFF2-40B4-BE49-F238E27FC236}">
                <a16:creationId xmlns:a16="http://schemas.microsoft.com/office/drawing/2014/main" id="{B3EB7FD9-D4C3-084C-8369-F093E40B46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r">
              <a:defRPr lang="de-DE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D3921A94-2C06-EF44-A870-A48BF422ADB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A3DE7D0-4F2F-9C45-84A1-9D4F30C6B3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65180" y="4767977"/>
            <a:ext cx="1267774" cy="1253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0310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images on lef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F462F85F-0811-1443-90E2-2C045929F5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3438" y="276090"/>
            <a:ext cx="3744912" cy="28463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1000F"/>
                </a:solidFill>
              </a:defRPr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02216BDD-A8A6-8140-A3D3-6C7FA95EEAD5}"/>
              </a:ext>
            </a:extLst>
          </p:cNvPr>
          <p:cNvSpPr>
            <a:spLocks noGrp="1" noChangeArrowheads="1"/>
          </p:cNvSpPr>
          <p:nvPr>
            <p:ph type="subTitle" idx="12" hasCustomPrompt="1"/>
          </p:nvPr>
        </p:nvSpPr>
        <p:spPr>
          <a:xfrm>
            <a:off x="4643438" y="613797"/>
            <a:ext cx="3744912" cy="284631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999" b="0" i="0" cap="all" baseline="0">
                <a:solidFill>
                  <a:srgbClr val="5F697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7" name="Bildplatzhalter 2">
            <a:extLst>
              <a:ext uri="{FF2B5EF4-FFF2-40B4-BE49-F238E27FC236}">
                <a16:creationId xmlns:a16="http://schemas.microsoft.com/office/drawing/2014/main" id="{C571C5E2-C1D7-044F-B123-49FF4F79085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1" y="2571750"/>
            <a:ext cx="1742765" cy="2571750"/>
          </a:xfr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to add picture</a:t>
            </a:r>
          </a:p>
        </p:txBody>
      </p:sp>
      <p:sp>
        <p:nvSpPr>
          <p:cNvPr id="8" name="Bildplatzhalter 2">
            <a:extLst>
              <a:ext uri="{FF2B5EF4-FFF2-40B4-BE49-F238E27FC236}">
                <a16:creationId xmlns:a16="http://schemas.microsoft.com/office/drawing/2014/main" id="{9037CBE6-6211-F748-91AB-10CEA41D570D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" y="0"/>
            <a:ext cx="1742765" cy="2571750"/>
          </a:xfr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to add picture</a:t>
            </a:r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00089540-180B-CC49-A86E-A8F0247E8AC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43437" y="1212753"/>
            <a:ext cx="3735485" cy="330209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4A4AE63F-779F-2E41-BAA1-78F0C453AE2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742767" y="0"/>
            <a:ext cx="2397434" cy="5143500"/>
          </a:xfr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to add picture</a:t>
            </a:r>
          </a:p>
        </p:txBody>
      </p:sp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0DACD3EB-2AAE-3447-89A2-B47FB19E49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r">
              <a:defRPr lang="de-DE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D3921A94-2C06-EF44-A870-A48BF422ADB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5F43B4A4-DFC2-884A-87C0-4CC890AAE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65180" y="4767977"/>
            <a:ext cx="1267774" cy="1253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98547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and whit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19">
            <a:extLst>
              <a:ext uri="{FF2B5EF4-FFF2-40B4-BE49-F238E27FC236}">
                <a16:creationId xmlns:a16="http://schemas.microsoft.com/office/drawing/2014/main" id="{71499B11-A3E6-C340-87BC-7DA48E7A9351}"/>
              </a:ext>
            </a:extLst>
          </p:cNvPr>
          <p:cNvSpPr/>
          <p:nvPr userDrawn="1"/>
        </p:nvSpPr>
        <p:spPr>
          <a:xfrm>
            <a:off x="0" y="1"/>
            <a:ext cx="4643438" cy="51434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13">
              <a:solidFill>
                <a:schemeClr val="bg1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C23D9B02-CAD0-4145-B4C6-A2661FA64C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732" y="276090"/>
            <a:ext cx="3641881" cy="28463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1000F"/>
                </a:solidFill>
              </a:defRPr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6E283A5-B7DF-6846-8E2A-6D66BE507CE7}"/>
              </a:ext>
            </a:extLst>
          </p:cNvPr>
          <p:cNvSpPr>
            <a:spLocks noGrp="1" noChangeArrowheads="1"/>
          </p:cNvSpPr>
          <p:nvPr>
            <p:ph type="subTitle" idx="12" hasCustomPrompt="1"/>
          </p:nvPr>
        </p:nvSpPr>
        <p:spPr>
          <a:xfrm>
            <a:off x="750732" y="613797"/>
            <a:ext cx="3641881" cy="284631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999" b="0" i="0" cap="all" baseline="0">
                <a:solidFill>
                  <a:srgbClr val="5F697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3CE7B19-8C10-7F40-95B1-1072A6B81170}"/>
              </a:ext>
            </a:extLst>
          </p:cNvPr>
          <p:cNvGrpSpPr/>
          <p:nvPr userDrawn="1"/>
        </p:nvGrpSpPr>
        <p:grpSpPr>
          <a:xfrm>
            <a:off x="372723" y="273627"/>
            <a:ext cx="162147" cy="325910"/>
            <a:chOff x="-22274" y="1505745"/>
            <a:chExt cx="1925121" cy="3870636"/>
          </a:xfrm>
        </p:grpSpPr>
        <p:sp>
          <p:nvSpPr>
            <p:cNvPr id="8" name="Gleichschenkliges Dreieck 26">
              <a:extLst>
                <a:ext uri="{FF2B5EF4-FFF2-40B4-BE49-F238E27FC236}">
                  <a16:creationId xmlns:a16="http://schemas.microsoft.com/office/drawing/2014/main" id="{848C4C8B-574B-154F-923B-4ACBEDC9D07E}"/>
                </a:ext>
              </a:extLst>
            </p:cNvPr>
            <p:cNvSpPr/>
            <p:nvPr/>
          </p:nvSpPr>
          <p:spPr>
            <a:xfrm rot="5400000">
              <a:off x="-995031" y="2478502"/>
              <a:ext cx="3870636" cy="1925121"/>
            </a:xfrm>
            <a:prstGeom prst="triangle">
              <a:avLst>
                <a:gd name="adj" fmla="val 50244"/>
              </a:avLst>
            </a:prstGeom>
            <a:solidFill>
              <a:srgbClr val="E100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  <p:sp>
          <p:nvSpPr>
            <p:cNvPr id="9" name="Gleichschenkliges Dreieck 8">
              <a:extLst>
                <a:ext uri="{FF2B5EF4-FFF2-40B4-BE49-F238E27FC236}">
                  <a16:creationId xmlns:a16="http://schemas.microsoft.com/office/drawing/2014/main" id="{79159EF2-6F4D-4041-914A-D1DB2E130C2F}"/>
                </a:ext>
              </a:extLst>
            </p:cNvPr>
            <p:cNvSpPr/>
            <p:nvPr/>
          </p:nvSpPr>
          <p:spPr>
            <a:xfrm rot="16200000" flipV="1">
              <a:off x="-25156" y="3451061"/>
              <a:ext cx="1928202" cy="1922433"/>
            </a:xfrm>
            <a:custGeom>
              <a:avLst/>
              <a:gdLst>
                <a:gd name="connsiteX0" fmla="*/ 0 w 6284026"/>
                <a:gd name="connsiteY0" fmla="*/ 2895600 h 2895600"/>
                <a:gd name="connsiteX1" fmla="*/ 3052026 w 6284026"/>
                <a:gd name="connsiteY1" fmla="*/ 0 h 2895600"/>
                <a:gd name="connsiteX2" fmla="*/ 6284026 w 6284026"/>
                <a:gd name="connsiteY2" fmla="*/ 2895600 h 2895600"/>
                <a:gd name="connsiteX3" fmla="*/ 0 w 6284026"/>
                <a:gd name="connsiteY3" fmla="*/ 2895600 h 2895600"/>
                <a:gd name="connsiteX0" fmla="*/ 0 w 3064576"/>
                <a:gd name="connsiteY0" fmla="*/ 2895600 h 2895600"/>
                <a:gd name="connsiteX1" fmla="*/ 3052026 w 3064576"/>
                <a:gd name="connsiteY1" fmla="*/ 0 h 2895600"/>
                <a:gd name="connsiteX2" fmla="*/ 3064576 w 3064576"/>
                <a:gd name="connsiteY2" fmla="*/ 2895600 h 2895600"/>
                <a:gd name="connsiteX3" fmla="*/ 0 w 3064576"/>
                <a:gd name="connsiteY3" fmla="*/ 2895600 h 2895600"/>
                <a:gd name="connsiteX0" fmla="*/ 0 w 3064576"/>
                <a:gd name="connsiteY0" fmla="*/ 2899640 h 2899640"/>
                <a:gd name="connsiteX1" fmla="*/ 3056127 w 3064576"/>
                <a:gd name="connsiteY1" fmla="*/ 0 h 2899640"/>
                <a:gd name="connsiteX2" fmla="*/ 3064576 w 3064576"/>
                <a:gd name="connsiteY2" fmla="*/ 2899640 h 2899640"/>
                <a:gd name="connsiteX3" fmla="*/ 0 w 3064576"/>
                <a:gd name="connsiteY3" fmla="*/ 2899640 h 2899640"/>
                <a:gd name="connsiteX0" fmla="*/ 0 w 3065564"/>
                <a:gd name="connsiteY0" fmla="*/ 2891556 h 2891556"/>
                <a:gd name="connsiteX1" fmla="*/ 3064327 w 3065564"/>
                <a:gd name="connsiteY1" fmla="*/ 1 h 2891556"/>
                <a:gd name="connsiteX2" fmla="*/ 3064576 w 3065564"/>
                <a:gd name="connsiteY2" fmla="*/ 2891556 h 2891556"/>
                <a:gd name="connsiteX3" fmla="*/ 0 w 3065564"/>
                <a:gd name="connsiteY3" fmla="*/ 2891556 h 289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5564" h="2891556">
                  <a:moveTo>
                    <a:pt x="0" y="2891556"/>
                  </a:moveTo>
                  <a:lnTo>
                    <a:pt x="3064327" y="1"/>
                  </a:lnTo>
                  <a:cubicBezTo>
                    <a:pt x="3068510" y="965201"/>
                    <a:pt x="3060393" y="1926356"/>
                    <a:pt x="3064576" y="2891556"/>
                  </a:cubicBezTo>
                  <a:lnTo>
                    <a:pt x="0" y="2891556"/>
                  </a:lnTo>
                  <a:close/>
                </a:path>
              </a:pathLst>
            </a:custGeom>
            <a:solidFill>
              <a:srgbClr val="AF02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</p:grp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F054FF6B-7C58-1248-986B-F06101F0BFF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401" y="1212752"/>
            <a:ext cx="3640213" cy="331171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13FEDF56-6337-4244-B4AC-4D717901628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113867" y="1212752"/>
            <a:ext cx="3274141" cy="3311719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 sz="16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E3B113BC-AFE2-8347-8C5A-1260335298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 lang="de-DE" sz="800" b="0" i="0" smtClean="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r"/>
            <a:fld id="{D3921A94-2C06-EF44-A870-A48BF422ADBF}" type="slidenum">
              <a:rPr lang="de-DE" smtClean="0"/>
              <a:pPr algn="r"/>
              <a:t>‹#›</a:t>
            </a:fld>
            <a:endParaRPr lang="de-DE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9C10B971-5F33-CB4E-8121-46613192DD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52400" y="4776069"/>
            <a:ext cx="3548294" cy="1212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defRPr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l">
              <a:defRPr/>
            </a:pP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CF698239-6307-5744-9FC2-67A23A5D2F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65180" y="4776069"/>
            <a:ext cx="1267774" cy="1253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800" b="0" i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8029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and white diagonal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leichschenkliges Dreieck 8">
            <a:extLst>
              <a:ext uri="{FF2B5EF4-FFF2-40B4-BE49-F238E27FC236}">
                <a16:creationId xmlns:a16="http://schemas.microsoft.com/office/drawing/2014/main" id="{8067E876-B29A-9F4B-A9B5-16A1DB524DD4}"/>
              </a:ext>
            </a:extLst>
          </p:cNvPr>
          <p:cNvSpPr>
            <a:spLocks noChangeAspect="1"/>
          </p:cNvSpPr>
          <p:nvPr userDrawn="1"/>
        </p:nvSpPr>
        <p:spPr>
          <a:xfrm rot="16200000" flipV="1">
            <a:off x="1240866" y="-1263167"/>
            <a:ext cx="5163967" cy="7668000"/>
          </a:xfrm>
          <a:custGeom>
            <a:avLst/>
            <a:gdLst>
              <a:gd name="connsiteX0" fmla="*/ 0 w 6284026"/>
              <a:gd name="connsiteY0" fmla="*/ 2895600 h 2895600"/>
              <a:gd name="connsiteX1" fmla="*/ 3052026 w 6284026"/>
              <a:gd name="connsiteY1" fmla="*/ 0 h 2895600"/>
              <a:gd name="connsiteX2" fmla="*/ 6284026 w 6284026"/>
              <a:gd name="connsiteY2" fmla="*/ 2895600 h 2895600"/>
              <a:gd name="connsiteX3" fmla="*/ 0 w 6284026"/>
              <a:gd name="connsiteY3" fmla="*/ 2895600 h 2895600"/>
              <a:gd name="connsiteX0" fmla="*/ 0 w 3064576"/>
              <a:gd name="connsiteY0" fmla="*/ 2895600 h 2895600"/>
              <a:gd name="connsiteX1" fmla="*/ 3052026 w 3064576"/>
              <a:gd name="connsiteY1" fmla="*/ 0 h 2895600"/>
              <a:gd name="connsiteX2" fmla="*/ 3064576 w 3064576"/>
              <a:gd name="connsiteY2" fmla="*/ 2895600 h 2895600"/>
              <a:gd name="connsiteX3" fmla="*/ 0 w 3064576"/>
              <a:gd name="connsiteY3" fmla="*/ 2895600 h 2895600"/>
              <a:gd name="connsiteX0" fmla="*/ 0 w 3064576"/>
              <a:gd name="connsiteY0" fmla="*/ 2899640 h 2899640"/>
              <a:gd name="connsiteX1" fmla="*/ 3056127 w 3064576"/>
              <a:gd name="connsiteY1" fmla="*/ 0 h 2899640"/>
              <a:gd name="connsiteX2" fmla="*/ 3064576 w 3064576"/>
              <a:gd name="connsiteY2" fmla="*/ 2899640 h 2899640"/>
              <a:gd name="connsiteX3" fmla="*/ 0 w 3064576"/>
              <a:gd name="connsiteY3" fmla="*/ 2899640 h 2899640"/>
              <a:gd name="connsiteX0" fmla="*/ 0 w 3065564"/>
              <a:gd name="connsiteY0" fmla="*/ 2891556 h 2891556"/>
              <a:gd name="connsiteX1" fmla="*/ 3064327 w 3065564"/>
              <a:gd name="connsiteY1" fmla="*/ 1 h 2891556"/>
              <a:gd name="connsiteX2" fmla="*/ 3064576 w 3065564"/>
              <a:gd name="connsiteY2" fmla="*/ 2891556 h 2891556"/>
              <a:gd name="connsiteX3" fmla="*/ 0 w 3065564"/>
              <a:gd name="connsiteY3" fmla="*/ 2891556 h 2891556"/>
              <a:gd name="connsiteX0" fmla="*/ 0 w 3065563"/>
              <a:gd name="connsiteY0" fmla="*/ 2891555 h 2894554"/>
              <a:gd name="connsiteX1" fmla="*/ 3064327 w 3065563"/>
              <a:gd name="connsiteY1" fmla="*/ 0 h 2894554"/>
              <a:gd name="connsiteX2" fmla="*/ 3064576 w 3065563"/>
              <a:gd name="connsiteY2" fmla="*/ 2891555 h 2894554"/>
              <a:gd name="connsiteX3" fmla="*/ 1040123 w 3065563"/>
              <a:gd name="connsiteY3" fmla="*/ 2894554 h 2894554"/>
              <a:gd name="connsiteX4" fmla="*/ 0 w 3065563"/>
              <a:gd name="connsiteY4" fmla="*/ 2891555 h 2894554"/>
              <a:gd name="connsiteX0" fmla="*/ 0 w 2056953"/>
              <a:gd name="connsiteY0" fmla="*/ 1937635 h 2894554"/>
              <a:gd name="connsiteX1" fmla="*/ 2055717 w 2056953"/>
              <a:gd name="connsiteY1" fmla="*/ 0 h 2894554"/>
              <a:gd name="connsiteX2" fmla="*/ 2055966 w 2056953"/>
              <a:gd name="connsiteY2" fmla="*/ 2891555 h 2894554"/>
              <a:gd name="connsiteX3" fmla="*/ 31513 w 2056953"/>
              <a:gd name="connsiteY3" fmla="*/ 2894554 h 2894554"/>
              <a:gd name="connsiteX4" fmla="*/ 0 w 2056953"/>
              <a:gd name="connsiteY4" fmla="*/ 1937635 h 2894554"/>
              <a:gd name="connsiteX0" fmla="*/ 0 w 2056953"/>
              <a:gd name="connsiteY0" fmla="*/ 1937635 h 2894555"/>
              <a:gd name="connsiteX1" fmla="*/ 2055717 w 2056953"/>
              <a:gd name="connsiteY1" fmla="*/ 0 h 2894555"/>
              <a:gd name="connsiteX2" fmla="*/ 2055966 w 2056953"/>
              <a:gd name="connsiteY2" fmla="*/ 2891555 h 2894555"/>
              <a:gd name="connsiteX3" fmla="*/ 682 w 2056953"/>
              <a:gd name="connsiteY3" fmla="*/ 2894555 h 2894555"/>
              <a:gd name="connsiteX4" fmla="*/ 0 w 2056953"/>
              <a:gd name="connsiteY4" fmla="*/ 1937635 h 2894555"/>
              <a:gd name="connsiteX0" fmla="*/ 8131 w 2065084"/>
              <a:gd name="connsiteY0" fmla="*/ 1937635 h 2894555"/>
              <a:gd name="connsiteX1" fmla="*/ 2063848 w 2065084"/>
              <a:gd name="connsiteY1" fmla="*/ 0 h 2894555"/>
              <a:gd name="connsiteX2" fmla="*/ 2064097 w 2065084"/>
              <a:gd name="connsiteY2" fmla="*/ 2891555 h 2894555"/>
              <a:gd name="connsiteX3" fmla="*/ 4 w 2065084"/>
              <a:gd name="connsiteY3" fmla="*/ 2894555 h 2894555"/>
              <a:gd name="connsiteX4" fmla="*/ 8131 w 2065084"/>
              <a:gd name="connsiteY4" fmla="*/ 1937635 h 2894555"/>
              <a:gd name="connsiteX0" fmla="*/ 3732 w 2060685"/>
              <a:gd name="connsiteY0" fmla="*/ 1937635 h 2894555"/>
              <a:gd name="connsiteX1" fmla="*/ 2059449 w 2060685"/>
              <a:gd name="connsiteY1" fmla="*/ 0 h 2894555"/>
              <a:gd name="connsiteX2" fmla="*/ 2059698 w 2060685"/>
              <a:gd name="connsiteY2" fmla="*/ 2891555 h 2894555"/>
              <a:gd name="connsiteX3" fmla="*/ 9 w 2060685"/>
              <a:gd name="connsiteY3" fmla="*/ 2894555 h 2894555"/>
              <a:gd name="connsiteX4" fmla="*/ 3732 w 2060685"/>
              <a:gd name="connsiteY4" fmla="*/ 1937635 h 289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0685" h="2894555">
                <a:moveTo>
                  <a:pt x="3732" y="1937635"/>
                </a:moveTo>
                <a:lnTo>
                  <a:pt x="2059449" y="0"/>
                </a:lnTo>
                <a:cubicBezTo>
                  <a:pt x="2063632" y="965200"/>
                  <a:pt x="2055515" y="1926355"/>
                  <a:pt x="2059698" y="2891555"/>
                </a:cubicBezTo>
                <a:lnTo>
                  <a:pt x="9" y="2894555"/>
                </a:lnTo>
                <a:cubicBezTo>
                  <a:pt x="-218" y="2575582"/>
                  <a:pt x="3959" y="2256608"/>
                  <a:pt x="3732" y="19376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13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C23D9B02-CAD0-4145-B4C6-A2661FA64C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732" y="276090"/>
            <a:ext cx="5806479" cy="3234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1000F"/>
                </a:solidFill>
              </a:defRPr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6E283A5-B7DF-6846-8E2A-6D66BE507CE7}"/>
              </a:ext>
            </a:extLst>
          </p:cNvPr>
          <p:cNvSpPr>
            <a:spLocks noGrp="1" noChangeArrowheads="1"/>
          </p:cNvSpPr>
          <p:nvPr>
            <p:ph type="subTitle" idx="12" hasCustomPrompt="1"/>
          </p:nvPr>
        </p:nvSpPr>
        <p:spPr>
          <a:xfrm>
            <a:off x="750732" y="613797"/>
            <a:ext cx="3892706" cy="284631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999" b="0" i="0" cap="all" baseline="0">
                <a:solidFill>
                  <a:srgbClr val="5F697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3CE7B19-8C10-7F40-95B1-1072A6B81170}"/>
              </a:ext>
            </a:extLst>
          </p:cNvPr>
          <p:cNvGrpSpPr/>
          <p:nvPr userDrawn="1"/>
        </p:nvGrpSpPr>
        <p:grpSpPr>
          <a:xfrm>
            <a:off x="372723" y="273627"/>
            <a:ext cx="162147" cy="325910"/>
            <a:chOff x="-22274" y="1505745"/>
            <a:chExt cx="1925121" cy="3870636"/>
          </a:xfrm>
        </p:grpSpPr>
        <p:sp>
          <p:nvSpPr>
            <p:cNvPr id="8" name="Gleichschenkliges Dreieck 26">
              <a:extLst>
                <a:ext uri="{FF2B5EF4-FFF2-40B4-BE49-F238E27FC236}">
                  <a16:creationId xmlns:a16="http://schemas.microsoft.com/office/drawing/2014/main" id="{848C4C8B-574B-154F-923B-4ACBEDC9D07E}"/>
                </a:ext>
              </a:extLst>
            </p:cNvPr>
            <p:cNvSpPr/>
            <p:nvPr/>
          </p:nvSpPr>
          <p:spPr>
            <a:xfrm rot="5400000">
              <a:off x="-995031" y="2478502"/>
              <a:ext cx="3870636" cy="1925121"/>
            </a:xfrm>
            <a:prstGeom prst="triangle">
              <a:avLst>
                <a:gd name="adj" fmla="val 50244"/>
              </a:avLst>
            </a:prstGeom>
            <a:solidFill>
              <a:srgbClr val="E100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  <p:sp>
          <p:nvSpPr>
            <p:cNvPr id="9" name="Gleichschenkliges Dreieck 8">
              <a:extLst>
                <a:ext uri="{FF2B5EF4-FFF2-40B4-BE49-F238E27FC236}">
                  <a16:creationId xmlns:a16="http://schemas.microsoft.com/office/drawing/2014/main" id="{79159EF2-6F4D-4041-914A-D1DB2E130C2F}"/>
                </a:ext>
              </a:extLst>
            </p:cNvPr>
            <p:cNvSpPr/>
            <p:nvPr/>
          </p:nvSpPr>
          <p:spPr>
            <a:xfrm rot="16200000" flipV="1">
              <a:off x="-25156" y="3451061"/>
              <a:ext cx="1928202" cy="1922433"/>
            </a:xfrm>
            <a:custGeom>
              <a:avLst/>
              <a:gdLst>
                <a:gd name="connsiteX0" fmla="*/ 0 w 6284026"/>
                <a:gd name="connsiteY0" fmla="*/ 2895600 h 2895600"/>
                <a:gd name="connsiteX1" fmla="*/ 3052026 w 6284026"/>
                <a:gd name="connsiteY1" fmla="*/ 0 h 2895600"/>
                <a:gd name="connsiteX2" fmla="*/ 6284026 w 6284026"/>
                <a:gd name="connsiteY2" fmla="*/ 2895600 h 2895600"/>
                <a:gd name="connsiteX3" fmla="*/ 0 w 6284026"/>
                <a:gd name="connsiteY3" fmla="*/ 2895600 h 2895600"/>
                <a:gd name="connsiteX0" fmla="*/ 0 w 3064576"/>
                <a:gd name="connsiteY0" fmla="*/ 2895600 h 2895600"/>
                <a:gd name="connsiteX1" fmla="*/ 3052026 w 3064576"/>
                <a:gd name="connsiteY1" fmla="*/ 0 h 2895600"/>
                <a:gd name="connsiteX2" fmla="*/ 3064576 w 3064576"/>
                <a:gd name="connsiteY2" fmla="*/ 2895600 h 2895600"/>
                <a:gd name="connsiteX3" fmla="*/ 0 w 3064576"/>
                <a:gd name="connsiteY3" fmla="*/ 2895600 h 2895600"/>
                <a:gd name="connsiteX0" fmla="*/ 0 w 3064576"/>
                <a:gd name="connsiteY0" fmla="*/ 2899640 h 2899640"/>
                <a:gd name="connsiteX1" fmla="*/ 3056127 w 3064576"/>
                <a:gd name="connsiteY1" fmla="*/ 0 h 2899640"/>
                <a:gd name="connsiteX2" fmla="*/ 3064576 w 3064576"/>
                <a:gd name="connsiteY2" fmla="*/ 2899640 h 2899640"/>
                <a:gd name="connsiteX3" fmla="*/ 0 w 3064576"/>
                <a:gd name="connsiteY3" fmla="*/ 2899640 h 2899640"/>
                <a:gd name="connsiteX0" fmla="*/ 0 w 3065564"/>
                <a:gd name="connsiteY0" fmla="*/ 2891556 h 2891556"/>
                <a:gd name="connsiteX1" fmla="*/ 3064327 w 3065564"/>
                <a:gd name="connsiteY1" fmla="*/ 1 h 2891556"/>
                <a:gd name="connsiteX2" fmla="*/ 3064576 w 3065564"/>
                <a:gd name="connsiteY2" fmla="*/ 2891556 h 2891556"/>
                <a:gd name="connsiteX3" fmla="*/ 0 w 3065564"/>
                <a:gd name="connsiteY3" fmla="*/ 2891556 h 289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5564" h="2891556">
                  <a:moveTo>
                    <a:pt x="0" y="2891556"/>
                  </a:moveTo>
                  <a:lnTo>
                    <a:pt x="3064327" y="1"/>
                  </a:lnTo>
                  <a:cubicBezTo>
                    <a:pt x="3068510" y="965201"/>
                    <a:pt x="3060393" y="1926356"/>
                    <a:pt x="3064576" y="2891556"/>
                  </a:cubicBezTo>
                  <a:lnTo>
                    <a:pt x="0" y="2891556"/>
                  </a:lnTo>
                  <a:close/>
                </a:path>
              </a:pathLst>
            </a:custGeom>
            <a:solidFill>
              <a:srgbClr val="AF02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13"/>
            </a:p>
          </p:txBody>
        </p:sp>
      </p:grp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F054FF6B-7C58-1248-986B-F06101F0BFF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401" y="1744041"/>
            <a:ext cx="3640213" cy="277100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13FEDF56-6337-4244-B4AC-4D717901628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113867" y="2874659"/>
            <a:ext cx="3274141" cy="1640385"/>
          </a:xfrm>
          <a:prstGeom prst="rect">
            <a:avLst/>
          </a:prstGeom>
        </p:spPr>
        <p:txBody>
          <a:bodyPr/>
          <a:lstStyle>
            <a:lvl1pPr algn="r">
              <a:buClr>
                <a:schemeClr val="bg1"/>
              </a:buClr>
              <a:defRPr sz="1600">
                <a:solidFill>
                  <a:schemeClr val="bg1"/>
                </a:solidFill>
              </a:defRPr>
            </a:lvl1pPr>
            <a:lvl2pPr algn="r"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algn="r"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algn="r"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algn="r"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</p:txBody>
      </p:sp>
      <p:sp>
        <p:nvSpPr>
          <p:cNvPr id="15" name="Slide Number Placeholder 1">
            <a:extLst>
              <a:ext uri="{FF2B5EF4-FFF2-40B4-BE49-F238E27FC236}">
                <a16:creationId xmlns:a16="http://schemas.microsoft.com/office/drawing/2014/main" id="{B2408800-69CE-6D4A-83A2-6FCD244366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 lang="de-DE" sz="800" b="0" i="0" smtClean="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r"/>
            <a:fld id="{D3921A94-2C06-EF44-A870-A48BF422ADBF}" type="slidenum">
              <a:rPr lang="de-DE" smtClean="0"/>
              <a:pPr algn="r"/>
              <a:t>‹#›</a:t>
            </a:fld>
            <a:endParaRPr lang="de-DE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85D4B226-DBAF-F44E-A3B1-E5B7609FBA7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52400" y="4776069"/>
            <a:ext cx="3548294" cy="1212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defRPr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l">
              <a:defRPr/>
            </a:pP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1FA7BCD5-814D-454D-82F8-939D6A564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65180" y="4776069"/>
            <a:ext cx="1267774" cy="1253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800" b="0" i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090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 background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D885177F-FDA0-D248-BFEE-40572F84202B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696163" y="2696073"/>
            <a:ext cx="6001410" cy="931341"/>
          </a:xfrm>
        </p:spPr>
        <p:txBody>
          <a:bodyPr anchor="b"/>
          <a:lstStyle>
            <a:lvl1pPr>
              <a:lnSpc>
                <a:spcPct val="80000"/>
              </a:lnSpc>
              <a:defRPr sz="3199" b="0" i="0" cap="all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A706EB19-2C42-6E42-A235-75532C91FF3B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25190" y="3723522"/>
            <a:ext cx="5972384" cy="611879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b="0" i="0">
                <a:solidFill>
                  <a:schemeClr val="bg1"/>
                </a:solidFill>
                <a:latin typeface="Segoe UI Light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8" name="Picture 8">
            <a:extLst>
              <a:ext uri="{FF2B5EF4-FFF2-40B4-BE49-F238E27FC236}">
                <a16:creationId xmlns:a16="http://schemas.microsoft.com/office/drawing/2014/main" id="{82DA1D7C-784A-8740-BE16-B46C20070636}"/>
              </a:ext>
            </a:extLst>
          </p:cNvPr>
          <p:cNvSpPr/>
          <p:nvPr userDrawn="1"/>
        </p:nvSpPr>
        <p:spPr>
          <a:xfrm>
            <a:off x="8499682" y="4693789"/>
            <a:ext cx="530712" cy="294528"/>
          </a:xfrm>
          <a:custGeom>
            <a:avLst/>
            <a:gdLst>
              <a:gd name="connsiteX0" fmla="*/ 265262 w 530712"/>
              <a:gd name="connsiteY0" fmla="*/ 0 h 294528"/>
              <a:gd name="connsiteX1" fmla="*/ 530712 w 530712"/>
              <a:gd name="connsiteY1" fmla="*/ 147264 h 294528"/>
              <a:gd name="connsiteX2" fmla="*/ 265450 w 530712"/>
              <a:gd name="connsiteY2" fmla="*/ 294528 h 294528"/>
              <a:gd name="connsiteX3" fmla="*/ 0 w 530712"/>
              <a:gd name="connsiteY3" fmla="*/ 147264 h 294528"/>
              <a:gd name="connsiteX4" fmla="*/ 265262 w 530712"/>
              <a:gd name="connsiteY4" fmla="*/ 0 h 294528"/>
              <a:gd name="connsiteX5" fmla="*/ 265262 w 530712"/>
              <a:gd name="connsiteY5" fmla="*/ 13235 h 294528"/>
              <a:gd name="connsiteX6" fmla="*/ 13478 w 530712"/>
              <a:gd name="connsiteY6" fmla="*/ 147264 h 294528"/>
              <a:gd name="connsiteX7" fmla="*/ 265450 w 530712"/>
              <a:gd name="connsiteY7" fmla="*/ 281106 h 294528"/>
              <a:gd name="connsiteX8" fmla="*/ 517421 w 530712"/>
              <a:gd name="connsiteY8" fmla="*/ 147264 h 294528"/>
              <a:gd name="connsiteX9" fmla="*/ 265262 w 530712"/>
              <a:gd name="connsiteY9" fmla="*/ 13235 h 294528"/>
              <a:gd name="connsiteX10" fmla="*/ 218650 w 530712"/>
              <a:gd name="connsiteY10" fmla="*/ 161431 h 294528"/>
              <a:gd name="connsiteX11" fmla="*/ 166421 w 530712"/>
              <a:gd name="connsiteY11" fmla="*/ 161431 h 294528"/>
              <a:gd name="connsiteX12" fmla="*/ 184954 w 530712"/>
              <a:gd name="connsiteY12" fmla="*/ 180259 h 294528"/>
              <a:gd name="connsiteX13" fmla="*/ 199930 w 530712"/>
              <a:gd name="connsiteY13" fmla="*/ 171125 h 294528"/>
              <a:gd name="connsiteX14" fmla="*/ 216965 w 530712"/>
              <a:gd name="connsiteY14" fmla="*/ 171125 h 294528"/>
              <a:gd name="connsiteX15" fmla="*/ 184205 w 530712"/>
              <a:gd name="connsiteY15" fmla="*/ 193867 h 294528"/>
              <a:gd name="connsiteX16" fmla="*/ 148075 w 530712"/>
              <a:gd name="connsiteY16" fmla="*/ 156957 h 294528"/>
              <a:gd name="connsiteX17" fmla="*/ 184205 w 530712"/>
              <a:gd name="connsiteY17" fmla="*/ 119862 h 294528"/>
              <a:gd name="connsiteX18" fmla="*/ 218650 w 530712"/>
              <a:gd name="connsiteY18" fmla="*/ 161431 h 294528"/>
              <a:gd name="connsiteX19" fmla="*/ 183830 w 530712"/>
              <a:gd name="connsiteY19" fmla="*/ 132910 h 294528"/>
              <a:gd name="connsiteX20" fmla="*/ 166608 w 530712"/>
              <a:gd name="connsiteY20" fmla="*/ 149315 h 294528"/>
              <a:gd name="connsiteX21" fmla="*/ 200491 w 530712"/>
              <a:gd name="connsiteY21" fmla="*/ 149315 h 294528"/>
              <a:gd name="connsiteX22" fmla="*/ 183830 w 530712"/>
              <a:gd name="connsiteY22" fmla="*/ 132910 h 294528"/>
              <a:gd name="connsiteX23" fmla="*/ 444787 w 530712"/>
              <a:gd name="connsiteY23" fmla="*/ 161431 h 294528"/>
              <a:gd name="connsiteX24" fmla="*/ 392558 w 530712"/>
              <a:gd name="connsiteY24" fmla="*/ 161431 h 294528"/>
              <a:gd name="connsiteX25" fmla="*/ 411091 w 530712"/>
              <a:gd name="connsiteY25" fmla="*/ 180259 h 294528"/>
              <a:gd name="connsiteX26" fmla="*/ 426067 w 530712"/>
              <a:gd name="connsiteY26" fmla="*/ 171125 h 294528"/>
              <a:gd name="connsiteX27" fmla="*/ 443102 w 530712"/>
              <a:gd name="connsiteY27" fmla="*/ 171125 h 294528"/>
              <a:gd name="connsiteX28" fmla="*/ 410342 w 530712"/>
              <a:gd name="connsiteY28" fmla="*/ 193867 h 294528"/>
              <a:gd name="connsiteX29" fmla="*/ 374213 w 530712"/>
              <a:gd name="connsiteY29" fmla="*/ 156957 h 294528"/>
              <a:gd name="connsiteX30" fmla="*/ 410342 w 530712"/>
              <a:gd name="connsiteY30" fmla="*/ 119862 h 294528"/>
              <a:gd name="connsiteX31" fmla="*/ 444787 w 530712"/>
              <a:gd name="connsiteY31" fmla="*/ 161431 h 294528"/>
              <a:gd name="connsiteX32" fmla="*/ 409968 w 530712"/>
              <a:gd name="connsiteY32" fmla="*/ 132910 h 294528"/>
              <a:gd name="connsiteX33" fmla="*/ 392746 w 530712"/>
              <a:gd name="connsiteY33" fmla="*/ 149315 h 294528"/>
              <a:gd name="connsiteX34" fmla="*/ 426629 w 530712"/>
              <a:gd name="connsiteY34" fmla="*/ 149315 h 294528"/>
              <a:gd name="connsiteX35" fmla="*/ 409968 w 530712"/>
              <a:gd name="connsiteY35" fmla="*/ 132910 h 294528"/>
              <a:gd name="connsiteX36" fmla="*/ 56909 w 530712"/>
              <a:gd name="connsiteY36" fmla="*/ 191816 h 294528"/>
              <a:gd name="connsiteX37" fmla="*/ 76378 w 530712"/>
              <a:gd name="connsiteY37" fmla="*/ 191816 h 294528"/>
              <a:gd name="connsiteX38" fmla="*/ 76378 w 530712"/>
              <a:gd name="connsiteY38" fmla="*/ 150060 h 294528"/>
              <a:gd name="connsiteX39" fmla="*/ 118310 w 530712"/>
              <a:gd name="connsiteY39" fmla="*/ 150060 h 294528"/>
              <a:gd name="connsiteX40" fmla="*/ 118310 w 530712"/>
              <a:gd name="connsiteY40" fmla="*/ 192002 h 294528"/>
              <a:gd name="connsiteX41" fmla="*/ 137779 w 530712"/>
              <a:gd name="connsiteY41" fmla="*/ 192002 h 294528"/>
              <a:gd name="connsiteX42" fmla="*/ 137779 w 530712"/>
              <a:gd name="connsiteY42" fmla="*/ 94510 h 294528"/>
              <a:gd name="connsiteX43" fmla="*/ 118310 w 530712"/>
              <a:gd name="connsiteY43" fmla="*/ 94510 h 294528"/>
              <a:gd name="connsiteX44" fmla="*/ 118310 w 530712"/>
              <a:gd name="connsiteY44" fmla="*/ 134402 h 294528"/>
              <a:gd name="connsiteX45" fmla="*/ 76378 w 530712"/>
              <a:gd name="connsiteY45" fmla="*/ 134402 h 294528"/>
              <a:gd name="connsiteX46" fmla="*/ 76378 w 530712"/>
              <a:gd name="connsiteY46" fmla="*/ 94510 h 294528"/>
              <a:gd name="connsiteX47" fmla="*/ 56909 w 530712"/>
              <a:gd name="connsiteY47" fmla="*/ 94510 h 294528"/>
              <a:gd name="connsiteX48" fmla="*/ 56909 w 530712"/>
              <a:gd name="connsiteY48" fmla="*/ 191816 h 294528"/>
              <a:gd name="connsiteX49" fmla="*/ 229507 w 530712"/>
              <a:gd name="connsiteY49" fmla="*/ 191816 h 294528"/>
              <a:gd name="connsiteX50" fmla="*/ 247666 w 530712"/>
              <a:gd name="connsiteY50" fmla="*/ 191816 h 294528"/>
              <a:gd name="connsiteX51" fmla="*/ 247666 w 530712"/>
              <a:gd name="connsiteY51" fmla="*/ 153788 h 294528"/>
              <a:gd name="connsiteX52" fmla="*/ 263203 w 530712"/>
              <a:gd name="connsiteY52" fmla="*/ 133656 h 294528"/>
              <a:gd name="connsiteX53" fmla="*/ 276307 w 530712"/>
              <a:gd name="connsiteY53" fmla="*/ 150992 h 294528"/>
              <a:gd name="connsiteX54" fmla="*/ 276307 w 530712"/>
              <a:gd name="connsiteY54" fmla="*/ 191816 h 294528"/>
              <a:gd name="connsiteX55" fmla="*/ 294466 w 530712"/>
              <a:gd name="connsiteY55" fmla="*/ 191816 h 294528"/>
              <a:gd name="connsiteX56" fmla="*/ 294466 w 530712"/>
              <a:gd name="connsiteY56" fmla="*/ 148569 h 294528"/>
              <a:gd name="connsiteX57" fmla="*/ 268632 w 530712"/>
              <a:gd name="connsiteY57" fmla="*/ 119675 h 294528"/>
              <a:gd name="connsiteX58" fmla="*/ 247104 w 530712"/>
              <a:gd name="connsiteY58" fmla="*/ 131419 h 294528"/>
              <a:gd name="connsiteX59" fmla="*/ 246730 w 530712"/>
              <a:gd name="connsiteY59" fmla="*/ 131419 h 294528"/>
              <a:gd name="connsiteX60" fmla="*/ 246730 w 530712"/>
              <a:gd name="connsiteY60" fmla="*/ 121539 h 294528"/>
              <a:gd name="connsiteX61" fmla="*/ 229507 w 530712"/>
              <a:gd name="connsiteY61" fmla="*/ 121539 h 294528"/>
              <a:gd name="connsiteX62" fmla="*/ 229507 w 530712"/>
              <a:gd name="connsiteY62" fmla="*/ 191816 h 294528"/>
              <a:gd name="connsiteX63" fmla="*/ 310003 w 530712"/>
              <a:gd name="connsiteY63" fmla="*/ 191816 h 294528"/>
              <a:gd name="connsiteX64" fmla="*/ 328162 w 530712"/>
              <a:gd name="connsiteY64" fmla="*/ 191816 h 294528"/>
              <a:gd name="connsiteX65" fmla="*/ 328162 w 530712"/>
              <a:gd name="connsiteY65" fmla="*/ 153788 h 294528"/>
              <a:gd name="connsiteX66" fmla="*/ 355118 w 530712"/>
              <a:gd name="connsiteY66" fmla="*/ 191816 h 294528"/>
              <a:gd name="connsiteX67" fmla="*/ 377770 w 530712"/>
              <a:gd name="connsiteY67" fmla="*/ 191816 h 294528"/>
              <a:gd name="connsiteX68" fmla="*/ 348192 w 530712"/>
              <a:gd name="connsiteY68" fmla="*/ 152483 h 294528"/>
              <a:gd name="connsiteX69" fmla="*/ 374400 w 530712"/>
              <a:gd name="connsiteY69" fmla="*/ 121539 h 294528"/>
              <a:gd name="connsiteX70" fmla="*/ 352685 w 530712"/>
              <a:gd name="connsiteY70" fmla="*/ 121539 h 294528"/>
              <a:gd name="connsiteX71" fmla="*/ 328162 w 530712"/>
              <a:gd name="connsiteY71" fmla="*/ 151924 h 294528"/>
              <a:gd name="connsiteX72" fmla="*/ 328162 w 530712"/>
              <a:gd name="connsiteY72" fmla="*/ 94510 h 294528"/>
              <a:gd name="connsiteX73" fmla="*/ 310003 w 530712"/>
              <a:gd name="connsiteY73" fmla="*/ 94510 h 294528"/>
              <a:gd name="connsiteX74" fmla="*/ 310003 w 530712"/>
              <a:gd name="connsiteY74" fmla="*/ 191816 h 294528"/>
              <a:gd name="connsiteX75" fmla="*/ 455458 w 530712"/>
              <a:gd name="connsiteY75" fmla="*/ 191816 h 294528"/>
              <a:gd name="connsiteX76" fmla="*/ 473616 w 530712"/>
              <a:gd name="connsiteY76" fmla="*/ 191816 h 294528"/>
              <a:gd name="connsiteX77" fmla="*/ 473616 w 530712"/>
              <a:gd name="connsiteY77" fmla="*/ 94510 h 294528"/>
              <a:gd name="connsiteX78" fmla="*/ 455458 w 530712"/>
              <a:gd name="connsiteY78" fmla="*/ 94510 h 294528"/>
              <a:gd name="connsiteX79" fmla="*/ 455458 w 530712"/>
              <a:gd name="connsiteY79" fmla="*/ 191816 h 294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530712" h="294528">
                <a:moveTo>
                  <a:pt x="265262" y="0"/>
                </a:moveTo>
                <a:cubicBezTo>
                  <a:pt x="411840" y="0"/>
                  <a:pt x="530712" y="65989"/>
                  <a:pt x="530712" y="147264"/>
                </a:cubicBezTo>
                <a:cubicBezTo>
                  <a:pt x="530712" y="228539"/>
                  <a:pt x="411840" y="294528"/>
                  <a:pt x="265450" y="294528"/>
                </a:cubicBezTo>
                <a:cubicBezTo>
                  <a:pt x="118872" y="294528"/>
                  <a:pt x="0" y="228539"/>
                  <a:pt x="0" y="147264"/>
                </a:cubicBezTo>
                <a:cubicBezTo>
                  <a:pt x="0" y="65989"/>
                  <a:pt x="118872" y="0"/>
                  <a:pt x="265262" y="0"/>
                </a:cubicBezTo>
                <a:close/>
                <a:moveTo>
                  <a:pt x="265262" y="13235"/>
                </a:moveTo>
                <a:cubicBezTo>
                  <a:pt x="126360" y="13235"/>
                  <a:pt x="13478" y="73446"/>
                  <a:pt x="13478" y="147264"/>
                </a:cubicBezTo>
                <a:cubicBezTo>
                  <a:pt x="13478" y="221082"/>
                  <a:pt x="126360" y="281106"/>
                  <a:pt x="265450" y="281106"/>
                </a:cubicBezTo>
                <a:cubicBezTo>
                  <a:pt x="404539" y="281106"/>
                  <a:pt x="517421" y="221082"/>
                  <a:pt x="517421" y="147264"/>
                </a:cubicBezTo>
                <a:cubicBezTo>
                  <a:pt x="517234" y="73446"/>
                  <a:pt x="404352" y="13235"/>
                  <a:pt x="265262" y="13235"/>
                </a:cubicBezTo>
                <a:close/>
                <a:moveTo>
                  <a:pt x="218650" y="161431"/>
                </a:moveTo>
                <a:lnTo>
                  <a:pt x="166421" y="161431"/>
                </a:lnTo>
                <a:cubicBezTo>
                  <a:pt x="166982" y="174293"/>
                  <a:pt x="174283" y="180259"/>
                  <a:pt x="184954" y="180259"/>
                </a:cubicBezTo>
                <a:cubicBezTo>
                  <a:pt x="193003" y="180259"/>
                  <a:pt x="198432" y="175785"/>
                  <a:pt x="199930" y="171125"/>
                </a:cubicBezTo>
                <a:lnTo>
                  <a:pt x="216965" y="171125"/>
                </a:lnTo>
                <a:cubicBezTo>
                  <a:pt x="212472" y="186597"/>
                  <a:pt x="199930" y="193867"/>
                  <a:pt x="184205" y="193867"/>
                </a:cubicBezTo>
                <a:cubicBezTo>
                  <a:pt x="161928" y="193867"/>
                  <a:pt x="148075" y="178581"/>
                  <a:pt x="148075" y="156957"/>
                </a:cubicBezTo>
                <a:cubicBezTo>
                  <a:pt x="148075" y="135893"/>
                  <a:pt x="162677" y="119862"/>
                  <a:pt x="184205" y="119862"/>
                </a:cubicBezTo>
                <a:cubicBezTo>
                  <a:pt x="208541" y="119675"/>
                  <a:pt x="220147" y="139808"/>
                  <a:pt x="218650" y="161431"/>
                </a:cubicBezTo>
                <a:close/>
                <a:moveTo>
                  <a:pt x="183830" y="132910"/>
                </a:moveTo>
                <a:cubicBezTo>
                  <a:pt x="172973" y="132910"/>
                  <a:pt x="167357" y="140180"/>
                  <a:pt x="166608" y="149315"/>
                </a:cubicBezTo>
                <a:lnTo>
                  <a:pt x="200491" y="149315"/>
                </a:lnTo>
                <a:cubicBezTo>
                  <a:pt x="199181" y="139621"/>
                  <a:pt x="195062" y="132910"/>
                  <a:pt x="183830" y="132910"/>
                </a:cubicBezTo>
                <a:close/>
                <a:moveTo>
                  <a:pt x="444787" y="161431"/>
                </a:moveTo>
                <a:lnTo>
                  <a:pt x="392558" y="161431"/>
                </a:lnTo>
                <a:cubicBezTo>
                  <a:pt x="393120" y="174293"/>
                  <a:pt x="400421" y="180259"/>
                  <a:pt x="411091" y="180259"/>
                </a:cubicBezTo>
                <a:cubicBezTo>
                  <a:pt x="419141" y="180259"/>
                  <a:pt x="424570" y="175785"/>
                  <a:pt x="426067" y="171125"/>
                </a:cubicBezTo>
                <a:lnTo>
                  <a:pt x="443102" y="171125"/>
                </a:lnTo>
                <a:cubicBezTo>
                  <a:pt x="438797" y="186597"/>
                  <a:pt x="426067" y="193867"/>
                  <a:pt x="410342" y="193867"/>
                </a:cubicBezTo>
                <a:cubicBezTo>
                  <a:pt x="388066" y="193867"/>
                  <a:pt x="374213" y="178581"/>
                  <a:pt x="374213" y="156957"/>
                </a:cubicBezTo>
                <a:cubicBezTo>
                  <a:pt x="374213" y="135893"/>
                  <a:pt x="388814" y="119862"/>
                  <a:pt x="410342" y="119862"/>
                </a:cubicBezTo>
                <a:cubicBezTo>
                  <a:pt x="434491" y="119675"/>
                  <a:pt x="446098" y="139808"/>
                  <a:pt x="444787" y="161431"/>
                </a:cubicBezTo>
                <a:close/>
                <a:moveTo>
                  <a:pt x="409968" y="132910"/>
                </a:moveTo>
                <a:cubicBezTo>
                  <a:pt x="399110" y="132910"/>
                  <a:pt x="393494" y="140180"/>
                  <a:pt x="392746" y="149315"/>
                </a:cubicBezTo>
                <a:lnTo>
                  <a:pt x="426629" y="149315"/>
                </a:lnTo>
                <a:cubicBezTo>
                  <a:pt x="425318" y="139621"/>
                  <a:pt x="421200" y="132910"/>
                  <a:pt x="409968" y="132910"/>
                </a:cubicBezTo>
                <a:close/>
                <a:moveTo>
                  <a:pt x="56909" y="191816"/>
                </a:moveTo>
                <a:lnTo>
                  <a:pt x="76378" y="191816"/>
                </a:lnTo>
                <a:lnTo>
                  <a:pt x="76378" y="150060"/>
                </a:lnTo>
                <a:lnTo>
                  <a:pt x="118310" y="150060"/>
                </a:lnTo>
                <a:lnTo>
                  <a:pt x="118310" y="192002"/>
                </a:lnTo>
                <a:lnTo>
                  <a:pt x="137779" y="192002"/>
                </a:lnTo>
                <a:lnTo>
                  <a:pt x="137779" y="94510"/>
                </a:lnTo>
                <a:lnTo>
                  <a:pt x="118310" y="94510"/>
                </a:lnTo>
                <a:lnTo>
                  <a:pt x="118310" y="134402"/>
                </a:lnTo>
                <a:lnTo>
                  <a:pt x="76378" y="134402"/>
                </a:lnTo>
                <a:lnTo>
                  <a:pt x="76378" y="94510"/>
                </a:lnTo>
                <a:lnTo>
                  <a:pt x="56909" y="94510"/>
                </a:lnTo>
                <a:lnTo>
                  <a:pt x="56909" y="191816"/>
                </a:lnTo>
                <a:close/>
                <a:moveTo>
                  <a:pt x="229507" y="191816"/>
                </a:moveTo>
                <a:lnTo>
                  <a:pt x="247666" y="191816"/>
                </a:lnTo>
                <a:lnTo>
                  <a:pt x="247666" y="153788"/>
                </a:lnTo>
                <a:cubicBezTo>
                  <a:pt x="247666" y="139435"/>
                  <a:pt x="252720" y="133656"/>
                  <a:pt x="263203" y="133656"/>
                </a:cubicBezTo>
                <a:cubicBezTo>
                  <a:pt x="272189" y="133656"/>
                  <a:pt x="276307" y="139435"/>
                  <a:pt x="276307" y="150992"/>
                </a:cubicBezTo>
                <a:lnTo>
                  <a:pt x="276307" y="191816"/>
                </a:lnTo>
                <a:lnTo>
                  <a:pt x="294466" y="191816"/>
                </a:lnTo>
                <a:lnTo>
                  <a:pt x="294466" y="148569"/>
                </a:lnTo>
                <a:cubicBezTo>
                  <a:pt x="294466" y="131233"/>
                  <a:pt x="289224" y="119675"/>
                  <a:pt x="268632" y="119675"/>
                </a:cubicBezTo>
                <a:cubicBezTo>
                  <a:pt x="260395" y="119675"/>
                  <a:pt x="251971" y="123404"/>
                  <a:pt x="247104" y="131419"/>
                </a:cubicBezTo>
                <a:lnTo>
                  <a:pt x="246730" y="131419"/>
                </a:lnTo>
                <a:lnTo>
                  <a:pt x="246730" y="121539"/>
                </a:lnTo>
                <a:lnTo>
                  <a:pt x="229507" y="121539"/>
                </a:lnTo>
                <a:lnTo>
                  <a:pt x="229507" y="191816"/>
                </a:lnTo>
                <a:close/>
                <a:moveTo>
                  <a:pt x="310003" y="191816"/>
                </a:moveTo>
                <a:lnTo>
                  <a:pt x="328162" y="191816"/>
                </a:lnTo>
                <a:lnTo>
                  <a:pt x="328162" y="153788"/>
                </a:lnTo>
                <a:lnTo>
                  <a:pt x="355118" y="191816"/>
                </a:lnTo>
                <a:lnTo>
                  <a:pt x="377770" y="191816"/>
                </a:lnTo>
                <a:lnTo>
                  <a:pt x="348192" y="152483"/>
                </a:lnTo>
                <a:lnTo>
                  <a:pt x="374400" y="121539"/>
                </a:lnTo>
                <a:lnTo>
                  <a:pt x="352685" y="121539"/>
                </a:lnTo>
                <a:lnTo>
                  <a:pt x="328162" y="151924"/>
                </a:lnTo>
                <a:lnTo>
                  <a:pt x="328162" y="94510"/>
                </a:lnTo>
                <a:lnTo>
                  <a:pt x="310003" y="94510"/>
                </a:lnTo>
                <a:lnTo>
                  <a:pt x="310003" y="191816"/>
                </a:lnTo>
                <a:close/>
                <a:moveTo>
                  <a:pt x="455458" y="191816"/>
                </a:moveTo>
                <a:lnTo>
                  <a:pt x="473616" y="191816"/>
                </a:lnTo>
                <a:lnTo>
                  <a:pt x="473616" y="94510"/>
                </a:lnTo>
                <a:lnTo>
                  <a:pt x="455458" y="94510"/>
                </a:lnTo>
                <a:lnTo>
                  <a:pt x="455458" y="191816"/>
                </a:lnTo>
                <a:close/>
              </a:path>
            </a:pathLst>
          </a:custGeom>
          <a:solidFill>
            <a:srgbClr val="FFFFFF"/>
          </a:solidFill>
          <a:ln w="18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6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 background (short)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102249D1-52E6-2243-8929-AC5A4C1C1944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696163" y="3015535"/>
            <a:ext cx="6001410" cy="611879"/>
          </a:xfrm>
        </p:spPr>
        <p:txBody>
          <a:bodyPr anchor="b"/>
          <a:lstStyle>
            <a:lvl1pPr>
              <a:lnSpc>
                <a:spcPct val="80000"/>
              </a:lnSpc>
              <a:defRPr sz="4599" b="0" i="0" cap="all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7A65DA1-DF5F-694F-AFE3-D99F540AA0FE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39704" y="3723522"/>
            <a:ext cx="5957870" cy="611879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b="0" i="0">
                <a:solidFill>
                  <a:schemeClr val="bg1"/>
                </a:solidFill>
                <a:latin typeface="Segoe UI Light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9" name="Picture 8">
            <a:extLst>
              <a:ext uri="{FF2B5EF4-FFF2-40B4-BE49-F238E27FC236}">
                <a16:creationId xmlns:a16="http://schemas.microsoft.com/office/drawing/2014/main" id="{9C513B44-7926-9C4F-929F-C73E68FE7B4A}"/>
              </a:ext>
            </a:extLst>
          </p:cNvPr>
          <p:cNvSpPr/>
          <p:nvPr userDrawn="1"/>
        </p:nvSpPr>
        <p:spPr>
          <a:xfrm>
            <a:off x="8499682" y="4693789"/>
            <a:ext cx="530712" cy="294528"/>
          </a:xfrm>
          <a:custGeom>
            <a:avLst/>
            <a:gdLst>
              <a:gd name="connsiteX0" fmla="*/ 265262 w 530712"/>
              <a:gd name="connsiteY0" fmla="*/ 0 h 294528"/>
              <a:gd name="connsiteX1" fmla="*/ 530712 w 530712"/>
              <a:gd name="connsiteY1" fmla="*/ 147264 h 294528"/>
              <a:gd name="connsiteX2" fmla="*/ 265450 w 530712"/>
              <a:gd name="connsiteY2" fmla="*/ 294528 h 294528"/>
              <a:gd name="connsiteX3" fmla="*/ 0 w 530712"/>
              <a:gd name="connsiteY3" fmla="*/ 147264 h 294528"/>
              <a:gd name="connsiteX4" fmla="*/ 265262 w 530712"/>
              <a:gd name="connsiteY4" fmla="*/ 0 h 294528"/>
              <a:gd name="connsiteX5" fmla="*/ 265262 w 530712"/>
              <a:gd name="connsiteY5" fmla="*/ 13235 h 294528"/>
              <a:gd name="connsiteX6" fmla="*/ 13478 w 530712"/>
              <a:gd name="connsiteY6" fmla="*/ 147264 h 294528"/>
              <a:gd name="connsiteX7" fmla="*/ 265450 w 530712"/>
              <a:gd name="connsiteY7" fmla="*/ 281106 h 294528"/>
              <a:gd name="connsiteX8" fmla="*/ 517421 w 530712"/>
              <a:gd name="connsiteY8" fmla="*/ 147264 h 294528"/>
              <a:gd name="connsiteX9" fmla="*/ 265262 w 530712"/>
              <a:gd name="connsiteY9" fmla="*/ 13235 h 294528"/>
              <a:gd name="connsiteX10" fmla="*/ 218650 w 530712"/>
              <a:gd name="connsiteY10" fmla="*/ 161431 h 294528"/>
              <a:gd name="connsiteX11" fmla="*/ 166421 w 530712"/>
              <a:gd name="connsiteY11" fmla="*/ 161431 h 294528"/>
              <a:gd name="connsiteX12" fmla="*/ 184954 w 530712"/>
              <a:gd name="connsiteY12" fmla="*/ 180259 h 294528"/>
              <a:gd name="connsiteX13" fmla="*/ 199930 w 530712"/>
              <a:gd name="connsiteY13" fmla="*/ 171125 h 294528"/>
              <a:gd name="connsiteX14" fmla="*/ 216965 w 530712"/>
              <a:gd name="connsiteY14" fmla="*/ 171125 h 294528"/>
              <a:gd name="connsiteX15" fmla="*/ 184205 w 530712"/>
              <a:gd name="connsiteY15" fmla="*/ 193867 h 294528"/>
              <a:gd name="connsiteX16" fmla="*/ 148075 w 530712"/>
              <a:gd name="connsiteY16" fmla="*/ 156957 h 294528"/>
              <a:gd name="connsiteX17" fmla="*/ 184205 w 530712"/>
              <a:gd name="connsiteY17" fmla="*/ 119862 h 294528"/>
              <a:gd name="connsiteX18" fmla="*/ 218650 w 530712"/>
              <a:gd name="connsiteY18" fmla="*/ 161431 h 294528"/>
              <a:gd name="connsiteX19" fmla="*/ 183830 w 530712"/>
              <a:gd name="connsiteY19" fmla="*/ 132910 h 294528"/>
              <a:gd name="connsiteX20" fmla="*/ 166608 w 530712"/>
              <a:gd name="connsiteY20" fmla="*/ 149315 h 294528"/>
              <a:gd name="connsiteX21" fmla="*/ 200491 w 530712"/>
              <a:gd name="connsiteY21" fmla="*/ 149315 h 294528"/>
              <a:gd name="connsiteX22" fmla="*/ 183830 w 530712"/>
              <a:gd name="connsiteY22" fmla="*/ 132910 h 294528"/>
              <a:gd name="connsiteX23" fmla="*/ 444787 w 530712"/>
              <a:gd name="connsiteY23" fmla="*/ 161431 h 294528"/>
              <a:gd name="connsiteX24" fmla="*/ 392558 w 530712"/>
              <a:gd name="connsiteY24" fmla="*/ 161431 h 294528"/>
              <a:gd name="connsiteX25" fmla="*/ 411091 w 530712"/>
              <a:gd name="connsiteY25" fmla="*/ 180259 h 294528"/>
              <a:gd name="connsiteX26" fmla="*/ 426067 w 530712"/>
              <a:gd name="connsiteY26" fmla="*/ 171125 h 294528"/>
              <a:gd name="connsiteX27" fmla="*/ 443102 w 530712"/>
              <a:gd name="connsiteY27" fmla="*/ 171125 h 294528"/>
              <a:gd name="connsiteX28" fmla="*/ 410342 w 530712"/>
              <a:gd name="connsiteY28" fmla="*/ 193867 h 294528"/>
              <a:gd name="connsiteX29" fmla="*/ 374213 w 530712"/>
              <a:gd name="connsiteY29" fmla="*/ 156957 h 294528"/>
              <a:gd name="connsiteX30" fmla="*/ 410342 w 530712"/>
              <a:gd name="connsiteY30" fmla="*/ 119862 h 294528"/>
              <a:gd name="connsiteX31" fmla="*/ 444787 w 530712"/>
              <a:gd name="connsiteY31" fmla="*/ 161431 h 294528"/>
              <a:gd name="connsiteX32" fmla="*/ 409968 w 530712"/>
              <a:gd name="connsiteY32" fmla="*/ 132910 h 294528"/>
              <a:gd name="connsiteX33" fmla="*/ 392746 w 530712"/>
              <a:gd name="connsiteY33" fmla="*/ 149315 h 294528"/>
              <a:gd name="connsiteX34" fmla="*/ 426629 w 530712"/>
              <a:gd name="connsiteY34" fmla="*/ 149315 h 294528"/>
              <a:gd name="connsiteX35" fmla="*/ 409968 w 530712"/>
              <a:gd name="connsiteY35" fmla="*/ 132910 h 294528"/>
              <a:gd name="connsiteX36" fmla="*/ 56909 w 530712"/>
              <a:gd name="connsiteY36" fmla="*/ 191816 h 294528"/>
              <a:gd name="connsiteX37" fmla="*/ 76378 w 530712"/>
              <a:gd name="connsiteY37" fmla="*/ 191816 h 294528"/>
              <a:gd name="connsiteX38" fmla="*/ 76378 w 530712"/>
              <a:gd name="connsiteY38" fmla="*/ 150060 h 294528"/>
              <a:gd name="connsiteX39" fmla="*/ 118310 w 530712"/>
              <a:gd name="connsiteY39" fmla="*/ 150060 h 294528"/>
              <a:gd name="connsiteX40" fmla="*/ 118310 w 530712"/>
              <a:gd name="connsiteY40" fmla="*/ 192002 h 294528"/>
              <a:gd name="connsiteX41" fmla="*/ 137779 w 530712"/>
              <a:gd name="connsiteY41" fmla="*/ 192002 h 294528"/>
              <a:gd name="connsiteX42" fmla="*/ 137779 w 530712"/>
              <a:gd name="connsiteY42" fmla="*/ 94510 h 294528"/>
              <a:gd name="connsiteX43" fmla="*/ 118310 w 530712"/>
              <a:gd name="connsiteY43" fmla="*/ 94510 h 294528"/>
              <a:gd name="connsiteX44" fmla="*/ 118310 w 530712"/>
              <a:gd name="connsiteY44" fmla="*/ 134402 h 294528"/>
              <a:gd name="connsiteX45" fmla="*/ 76378 w 530712"/>
              <a:gd name="connsiteY45" fmla="*/ 134402 h 294528"/>
              <a:gd name="connsiteX46" fmla="*/ 76378 w 530712"/>
              <a:gd name="connsiteY46" fmla="*/ 94510 h 294528"/>
              <a:gd name="connsiteX47" fmla="*/ 56909 w 530712"/>
              <a:gd name="connsiteY47" fmla="*/ 94510 h 294528"/>
              <a:gd name="connsiteX48" fmla="*/ 56909 w 530712"/>
              <a:gd name="connsiteY48" fmla="*/ 191816 h 294528"/>
              <a:gd name="connsiteX49" fmla="*/ 229507 w 530712"/>
              <a:gd name="connsiteY49" fmla="*/ 191816 h 294528"/>
              <a:gd name="connsiteX50" fmla="*/ 247666 w 530712"/>
              <a:gd name="connsiteY50" fmla="*/ 191816 h 294528"/>
              <a:gd name="connsiteX51" fmla="*/ 247666 w 530712"/>
              <a:gd name="connsiteY51" fmla="*/ 153788 h 294528"/>
              <a:gd name="connsiteX52" fmla="*/ 263203 w 530712"/>
              <a:gd name="connsiteY52" fmla="*/ 133656 h 294528"/>
              <a:gd name="connsiteX53" fmla="*/ 276307 w 530712"/>
              <a:gd name="connsiteY53" fmla="*/ 150992 h 294528"/>
              <a:gd name="connsiteX54" fmla="*/ 276307 w 530712"/>
              <a:gd name="connsiteY54" fmla="*/ 191816 h 294528"/>
              <a:gd name="connsiteX55" fmla="*/ 294466 w 530712"/>
              <a:gd name="connsiteY55" fmla="*/ 191816 h 294528"/>
              <a:gd name="connsiteX56" fmla="*/ 294466 w 530712"/>
              <a:gd name="connsiteY56" fmla="*/ 148569 h 294528"/>
              <a:gd name="connsiteX57" fmla="*/ 268632 w 530712"/>
              <a:gd name="connsiteY57" fmla="*/ 119675 h 294528"/>
              <a:gd name="connsiteX58" fmla="*/ 247104 w 530712"/>
              <a:gd name="connsiteY58" fmla="*/ 131419 h 294528"/>
              <a:gd name="connsiteX59" fmla="*/ 246730 w 530712"/>
              <a:gd name="connsiteY59" fmla="*/ 131419 h 294528"/>
              <a:gd name="connsiteX60" fmla="*/ 246730 w 530712"/>
              <a:gd name="connsiteY60" fmla="*/ 121539 h 294528"/>
              <a:gd name="connsiteX61" fmla="*/ 229507 w 530712"/>
              <a:gd name="connsiteY61" fmla="*/ 121539 h 294528"/>
              <a:gd name="connsiteX62" fmla="*/ 229507 w 530712"/>
              <a:gd name="connsiteY62" fmla="*/ 191816 h 294528"/>
              <a:gd name="connsiteX63" fmla="*/ 310003 w 530712"/>
              <a:gd name="connsiteY63" fmla="*/ 191816 h 294528"/>
              <a:gd name="connsiteX64" fmla="*/ 328162 w 530712"/>
              <a:gd name="connsiteY64" fmla="*/ 191816 h 294528"/>
              <a:gd name="connsiteX65" fmla="*/ 328162 w 530712"/>
              <a:gd name="connsiteY65" fmla="*/ 153788 h 294528"/>
              <a:gd name="connsiteX66" fmla="*/ 355118 w 530712"/>
              <a:gd name="connsiteY66" fmla="*/ 191816 h 294528"/>
              <a:gd name="connsiteX67" fmla="*/ 377770 w 530712"/>
              <a:gd name="connsiteY67" fmla="*/ 191816 h 294528"/>
              <a:gd name="connsiteX68" fmla="*/ 348192 w 530712"/>
              <a:gd name="connsiteY68" fmla="*/ 152483 h 294528"/>
              <a:gd name="connsiteX69" fmla="*/ 374400 w 530712"/>
              <a:gd name="connsiteY69" fmla="*/ 121539 h 294528"/>
              <a:gd name="connsiteX70" fmla="*/ 352685 w 530712"/>
              <a:gd name="connsiteY70" fmla="*/ 121539 h 294528"/>
              <a:gd name="connsiteX71" fmla="*/ 328162 w 530712"/>
              <a:gd name="connsiteY71" fmla="*/ 151924 h 294528"/>
              <a:gd name="connsiteX72" fmla="*/ 328162 w 530712"/>
              <a:gd name="connsiteY72" fmla="*/ 94510 h 294528"/>
              <a:gd name="connsiteX73" fmla="*/ 310003 w 530712"/>
              <a:gd name="connsiteY73" fmla="*/ 94510 h 294528"/>
              <a:gd name="connsiteX74" fmla="*/ 310003 w 530712"/>
              <a:gd name="connsiteY74" fmla="*/ 191816 h 294528"/>
              <a:gd name="connsiteX75" fmla="*/ 455458 w 530712"/>
              <a:gd name="connsiteY75" fmla="*/ 191816 h 294528"/>
              <a:gd name="connsiteX76" fmla="*/ 473616 w 530712"/>
              <a:gd name="connsiteY76" fmla="*/ 191816 h 294528"/>
              <a:gd name="connsiteX77" fmla="*/ 473616 w 530712"/>
              <a:gd name="connsiteY77" fmla="*/ 94510 h 294528"/>
              <a:gd name="connsiteX78" fmla="*/ 455458 w 530712"/>
              <a:gd name="connsiteY78" fmla="*/ 94510 h 294528"/>
              <a:gd name="connsiteX79" fmla="*/ 455458 w 530712"/>
              <a:gd name="connsiteY79" fmla="*/ 191816 h 294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530712" h="294528">
                <a:moveTo>
                  <a:pt x="265262" y="0"/>
                </a:moveTo>
                <a:cubicBezTo>
                  <a:pt x="411840" y="0"/>
                  <a:pt x="530712" y="65989"/>
                  <a:pt x="530712" y="147264"/>
                </a:cubicBezTo>
                <a:cubicBezTo>
                  <a:pt x="530712" y="228539"/>
                  <a:pt x="411840" y="294528"/>
                  <a:pt x="265450" y="294528"/>
                </a:cubicBezTo>
                <a:cubicBezTo>
                  <a:pt x="118872" y="294528"/>
                  <a:pt x="0" y="228539"/>
                  <a:pt x="0" y="147264"/>
                </a:cubicBezTo>
                <a:cubicBezTo>
                  <a:pt x="0" y="65989"/>
                  <a:pt x="118872" y="0"/>
                  <a:pt x="265262" y="0"/>
                </a:cubicBezTo>
                <a:close/>
                <a:moveTo>
                  <a:pt x="265262" y="13235"/>
                </a:moveTo>
                <a:cubicBezTo>
                  <a:pt x="126360" y="13235"/>
                  <a:pt x="13478" y="73446"/>
                  <a:pt x="13478" y="147264"/>
                </a:cubicBezTo>
                <a:cubicBezTo>
                  <a:pt x="13478" y="221082"/>
                  <a:pt x="126360" y="281106"/>
                  <a:pt x="265450" y="281106"/>
                </a:cubicBezTo>
                <a:cubicBezTo>
                  <a:pt x="404539" y="281106"/>
                  <a:pt x="517421" y="221082"/>
                  <a:pt x="517421" y="147264"/>
                </a:cubicBezTo>
                <a:cubicBezTo>
                  <a:pt x="517234" y="73446"/>
                  <a:pt x="404352" y="13235"/>
                  <a:pt x="265262" y="13235"/>
                </a:cubicBezTo>
                <a:close/>
                <a:moveTo>
                  <a:pt x="218650" y="161431"/>
                </a:moveTo>
                <a:lnTo>
                  <a:pt x="166421" y="161431"/>
                </a:lnTo>
                <a:cubicBezTo>
                  <a:pt x="166982" y="174293"/>
                  <a:pt x="174283" y="180259"/>
                  <a:pt x="184954" y="180259"/>
                </a:cubicBezTo>
                <a:cubicBezTo>
                  <a:pt x="193003" y="180259"/>
                  <a:pt x="198432" y="175785"/>
                  <a:pt x="199930" y="171125"/>
                </a:cubicBezTo>
                <a:lnTo>
                  <a:pt x="216965" y="171125"/>
                </a:lnTo>
                <a:cubicBezTo>
                  <a:pt x="212472" y="186597"/>
                  <a:pt x="199930" y="193867"/>
                  <a:pt x="184205" y="193867"/>
                </a:cubicBezTo>
                <a:cubicBezTo>
                  <a:pt x="161928" y="193867"/>
                  <a:pt x="148075" y="178581"/>
                  <a:pt x="148075" y="156957"/>
                </a:cubicBezTo>
                <a:cubicBezTo>
                  <a:pt x="148075" y="135893"/>
                  <a:pt x="162677" y="119862"/>
                  <a:pt x="184205" y="119862"/>
                </a:cubicBezTo>
                <a:cubicBezTo>
                  <a:pt x="208541" y="119675"/>
                  <a:pt x="220147" y="139808"/>
                  <a:pt x="218650" y="161431"/>
                </a:cubicBezTo>
                <a:close/>
                <a:moveTo>
                  <a:pt x="183830" y="132910"/>
                </a:moveTo>
                <a:cubicBezTo>
                  <a:pt x="172973" y="132910"/>
                  <a:pt x="167357" y="140180"/>
                  <a:pt x="166608" y="149315"/>
                </a:cubicBezTo>
                <a:lnTo>
                  <a:pt x="200491" y="149315"/>
                </a:lnTo>
                <a:cubicBezTo>
                  <a:pt x="199181" y="139621"/>
                  <a:pt x="195062" y="132910"/>
                  <a:pt x="183830" y="132910"/>
                </a:cubicBezTo>
                <a:close/>
                <a:moveTo>
                  <a:pt x="444787" y="161431"/>
                </a:moveTo>
                <a:lnTo>
                  <a:pt x="392558" y="161431"/>
                </a:lnTo>
                <a:cubicBezTo>
                  <a:pt x="393120" y="174293"/>
                  <a:pt x="400421" y="180259"/>
                  <a:pt x="411091" y="180259"/>
                </a:cubicBezTo>
                <a:cubicBezTo>
                  <a:pt x="419141" y="180259"/>
                  <a:pt x="424570" y="175785"/>
                  <a:pt x="426067" y="171125"/>
                </a:cubicBezTo>
                <a:lnTo>
                  <a:pt x="443102" y="171125"/>
                </a:lnTo>
                <a:cubicBezTo>
                  <a:pt x="438797" y="186597"/>
                  <a:pt x="426067" y="193867"/>
                  <a:pt x="410342" y="193867"/>
                </a:cubicBezTo>
                <a:cubicBezTo>
                  <a:pt x="388066" y="193867"/>
                  <a:pt x="374213" y="178581"/>
                  <a:pt x="374213" y="156957"/>
                </a:cubicBezTo>
                <a:cubicBezTo>
                  <a:pt x="374213" y="135893"/>
                  <a:pt x="388814" y="119862"/>
                  <a:pt x="410342" y="119862"/>
                </a:cubicBezTo>
                <a:cubicBezTo>
                  <a:pt x="434491" y="119675"/>
                  <a:pt x="446098" y="139808"/>
                  <a:pt x="444787" y="161431"/>
                </a:cubicBezTo>
                <a:close/>
                <a:moveTo>
                  <a:pt x="409968" y="132910"/>
                </a:moveTo>
                <a:cubicBezTo>
                  <a:pt x="399110" y="132910"/>
                  <a:pt x="393494" y="140180"/>
                  <a:pt x="392746" y="149315"/>
                </a:cubicBezTo>
                <a:lnTo>
                  <a:pt x="426629" y="149315"/>
                </a:lnTo>
                <a:cubicBezTo>
                  <a:pt x="425318" y="139621"/>
                  <a:pt x="421200" y="132910"/>
                  <a:pt x="409968" y="132910"/>
                </a:cubicBezTo>
                <a:close/>
                <a:moveTo>
                  <a:pt x="56909" y="191816"/>
                </a:moveTo>
                <a:lnTo>
                  <a:pt x="76378" y="191816"/>
                </a:lnTo>
                <a:lnTo>
                  <a:pt x="76378" y="150060"/>
                </a:lnTo>
                <a:lnTo>
                  <a:pt x="118310" y="150060"/>
                </a:lnTo>
                <a:lnTo>
                  <a:pt x="118310" y="192002"/>
                </a:lnTo>
                <a:lnTo>
                  <a:pt x="137779" y="192002"/>
                </a:lnTo>
                <a:lnTo>
                  <a:pt x="137779" y="94510"/>
                </a:lnTo>
                <a:lnTo>
                  <a:pt x="118310" y="94510"/>
                </a:lnTo>
                <a:lnTo>
                  <a:pt x="118310" y="134402"/>
                </a:lnTo>
                <a:lnTo>
                  <a:pt x="76378" y="134402"/>
                </a:lnTo>
                <a:lnTo>
                  <a:pt x="76378" y="94510"/>
                </a:lnTo>
                <a:lnTo>
                  <a:pt x="56909" y="94510"/>
                </a:lnTo>
                <a:lnTo>
                  <a:pt x="56909" y="191816"/>
                </a:lnTo>
                <a:close/>
                <a:moveTo>
                  <a:pt x="229507" y="191816"/>
                </a:moveTo>
                <a:lnTo>
                  <a:pt x="247666" y="191816"/>
                </a:lnTo>
                <a:lnTo>
                  <a:pt x="247666" y="153788"/>
                </a:lnTo>
                <a:cubicBezTo>
                  <a:pt x="247666" y="139435"/>
                  <a:pt x="252720" y="133656"/>
                  <a:pt x="263203" y="133656"/>
                </a:cubicBezTo>
                <a:cubicBezTo>
                  <a:pt x="272189" y="133656"/>
                  <a:pt x="276307" y="139435"/>
                  <a:pt x="276307" y="150992"/>
                </a:cubicBezTo>
                <a:lnTo>
                  <a:pt x="276307" y="191816"/>
                </a:lnTo>
                <a:lnTo>
                  <a:pt x="294466" y="191816"/>
                </a:lnTo>
                <a:lnTo>
                  <a:pt x="294466" y="148569"/>
                </a:lnTo>
                <a:cubicBezTo>
                  <a:pt x="294466" y="131233"/>
                  <a:pt x="289224" y="119675"/>
                  <a:pt x="268632" y="119675"/>
                </a:cubicBezTo>
                <a:cubicBezTo>
                  <a:pt x="260395" y="119675"/>
                  <a:pt x="251971" y="123404"/>
                  <a:pt x="247104" y="131419"/>
                </a:cubicBezTo>
                <a:lnTo>
                  <a:pt x="246730" y="131419"/>
                </a:lnTo>
                <a:lnTo>
                  <a:pt x="246730" y="121539"/>
                </a:lnTo>
                <a:lnTo>
                  <a:pt x="229507" y="121539"/>
                </a:lnTo>
                <a:lnTo>
                  <a:pt x="229507" y="191816"/>
                </a:lnTo>
                <a:close/>
                <a:moveTo>
                  <a:pt x="310003" y="191816"/>
                </a:moveTo>
                <a:lnTo>
                  <a:pt x="328162" y="191816"/>
                </a:lnTo>
                <a:lnTo>
                  <a:pt x="328162" y="153788"/>
                </a:lnTo>
                <a:lnTo>
                  <a:pt x="355118" y="191816"/>
                </a:lnTo>
                <a:lnTo>
                  <a:pt x="377770" y="191816"/>
                </a:lnTo>
                <a:lnTo>
                  <a:pt x="348192" y="152483"/>
                </a:lnTo>
                <a:lnTo>
                  <a:pt x="374400" y="121539"/>
                </a:lnTo>
                <a:lnTo>
                  <a:pt x="352685" y="121539"/>
                </a:lnTo>
                <a:lnTo>
                  <a:pt x="328162" y="151924"/>
                </a:lnTo>
                <a:lnTo>
                  <a:pt x="328162" y="94510"/>
                </a:lnTo>
                <a:lnTo>
                  <a:pt x="310003" y="94510"/>
                </a:lnTo>
                <a:lnTo>
                  <a:pt x="310003" y="191816"/>
                </a:lnTo>
                <a:close/>
                <a:moveTo>
                  <a:pt x="455458" y="191816"/>
                </a:moveTo>
                <a:lnTo>
                  <a:pt x="473616" y="191816"/>
                </a:lnTo>
                <a:lnTo>
                  <a:pt x="473616" y="94510"/>
                </a:lnTo>
                <a:lnTo>
                  <a:pt x="455458" y="94510"/>
                </a:lnTo>
                <a:lnTo>
                  <a:pt x="455458" y="191816"/>
                </a:lnTo>
                <a:close/>
              </a:path>
            </a:pathLst>
          </a:custGeom>
          <a:solidFill>
            <a:srgbClr val="FFFFFF"/>
          </a:solidFill>
          <a:ln w="18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1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 red w/ imag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ildplatzhalter 2">
            <a:extLst>
              <a:ext uri="{FF2B5EF4-FFF2-40B4-BE49-F238E27FC236}">
                <a16:creationId xmlns:a16="http://schemas.microsoft.com/office/drawing/2014/main" id="{4DFD344D-A804-0A41-B65B-EAD065CF9C1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0" y="1"/>
            <a:ext cx="9144000" cy="3396990"/>
          </a:xfr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07B67BED-B0D4-6748-B39E-93664B6AD2A4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1543792" y="3780423"/>
            <a:ext cx="6844558" cy="611879"/>
          </a:xfrm>
        </p:spPr>
        <p:txBody>
          <a:bodyPr anchor="b"/>
          <a:lstStyle>
            <a:lvl1pPr>
              <a:lnSpc>
                <a:spcPct val="75000"/>
              </a:lnSpc>
              <a:defRPr sz="3199" b="0" i="0" cap="all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20A1828E-70A0-4D4F-A7FC-348C216849FE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43790" y="4518920"/>
            <a:ext cx="6844560" cy="296205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b="0" i="0">
                <a:solidFill>
                  <a:schemeClr val="bg1"/>
                </a:solidFill>
                <a:latin typeface="Segoe UI Light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8" name="Picture 8">
            <a:extLst>
              <a:ext uri="{FF2B5EF4-FFF2-40B4-BE49-F238E27FC236}">
                <a16:creationId xmlns:a16="http://schemas.microsoft.com/office/drawing/2014/main" id="{E69ABE51-C625-E44A-B491-947AC17403A2}"/>
              </a:ext>
            </a:extLst>
          </p:cNvPr>
          <p:cNvSpPr/>
          <p:nvPr userDrawn="1"/>
        </p:nvSpPr>
        <p:spPr>
          <a:xfrm>
            <a:off x="8499682" y="4693789"/>
            <a:ext cx="530712" cy="294528"/>
          </a:xfrm>
          <a:custGeom>
            <a:avLst/>
            <a:gdLst>
              <a:gd name="connsiteX0" fmla="*/ 265262 w 530712"/>
              <a:gd name="connsiteY0" fmla="*/ 0 h 294528"/>
              <a:gd name="connsiteX1" fmla="*/ 530712 w 530712"/>
              <a:gd name="connsiteY1" fmla="*/ 147264 h 294528"/>
              <a:gd name="connsiteX2" fmla="*/ 265450 w 530712"/>
              <a:gd name="connsiteY2" fmla="*/ 294528 h 294528"/>
              <a:gd name="connsiteX3" fmla="*/ 0 w 530712"/>
              <a:gd name="connsiteY3" fmla="*/ 147264 h 294528"/>
              <a:gd name="connsiteX4" fmla="*/ 265262 w 530712"/>
              <a:gd name="connsiteY4" fmla="*/ 0 h 294528"/>
              <a:gd name="connsiteX5" fmla="*/ 265262 w 530712"/>
              <a:gd name="connsiteY5" fmla="*/ 13235 h 294528"/>
              <a:gd name="connsiteX6" fmla="*/ 13478 w 530712"/>
              <a:gd name="connsiteY6" fmla="*/ 147264 h 294528"/>
              <a:gd name="connsiteX7" fmla="*/ 265450 w 530712"/>
              <a:gd name="connsiteY7" fmla="*/ 281106 h 294528"/>
              <a:gd name="connsiteX8" fmla="*/ 517421 w 530712"/>
              <a:gd name="connsiteY8" fmla="*/ 147264 h 294528"/>
              <a:gd name="connsiteX9" fmla="*/ 265262 w 530712"/>
              <a:gd name="connsiteY9" fmla="*/ 13235 h 294528"/>
              <a:gd name="connsiteX10" fmla="*/ 218650 w 530712"/>
              <a:gd name="connsiteY10" fmla="*/ 161431 h 294528"/>
              <a:gd name="connsiteX11" fmla="*/ 166421 w 530712"/>
              <a:gd name="connsiteY11" fmla="*/ 161431 h 294528"/>
              <a:gd name="connsiteX12" fmla="*/ 184954 w 530712"/>
              <a:gd name="connsiteY12" fmla="*/ 180259 h 294528"/>
              <a:gd name="connsiteX13" fmla="*/ 199930 w 530712"/>
              <a:gd name="connsiteY13" fmla="*/ 171125 h 294528"/>
              <a:gd name="connsiteX14" fmla="*/ 216965 w 530712"/>
              <a:gd name="connsiteY14" fmla="*/ 171125 h 294528"/>
              <a:gd name="connsiteX15" fmla="*/ 184205 w 530712"/>
              <a:gd name="connsiteY15" fmla="*/ 193867 h 294528"/>
              <a:gd name="connsiteX16" fmla="*/ 148075 w 530712"/>
              <a:gd name="connsiteY16" fmla="*/ 156957 h 294528"/>
              <a:gd name="connsiteX17" fmla="*/ 184205 w 530712"/>
              <a:gd name="connsiteY17" fmla="*/ 119862 h 294528"/>
              <a:gd name="connsiteX18" fmla="*/ 218650 w 530712"/>
              <a:gd name="connsiteY18" fmla="*/ 161431 h 294528"/>
              <a:gd name="connsiteX19" fmla="*/ 183830 w 530712"/>
              <a:gd name="connsiteY19" fmla="*/ 132910 h 294528"/>
              <a:gd name="connsiteX20" fmla="*/ 166608 w 530712"/>
              <a:gd name="connsiteY20" fmla="*/ 149315 h 294528"/>
              <a:gd name="connsiteX21" fmla="*/ 200491 w 530712"/>
              <a:gd name="connsiteY21" fmla="*/ 149315 h 294528"/>
              <a:gd name="connsiteX22" fmla="*/ 183830 w 530712"/>
              <a:gd name="connsiteY22" fmla="*/ 132910 h 294528"/>
              <a:gd name="connsiteX23" fmla="*/ 444787 w 530712"/>
              <a:gd name="connsiteY23" fmla="*/ 161431 h 294528"/>
              <a:gd name="connsiteX24" fmla="*/ 392558 w 530712"/>
              <a:gd name="connsiteY24" fmla="*/ 161431 h 294528"/>
              <a:gd name="connsiteX25" fmla="*/ 411091 w 530712"/>
              <a:gd name="connsiteY25" fmla="*/ 180259 h 294528"/>
              <a:gd name="connsiteX26" fmla="*/ 426067 w 530712"/>
              <a:gd name="connsiteY26" fmla="*/ 171125 h 294528"/>
              <a:gd name="connsiteX27" fmla="*/ 443102 w 530712"/>
              <a:gd name="connsiteY27" fmla="*/ 171125 h 294528"/>
              <a:gd name="connsiteX28" fmla="*/ 410342 w 530712"/>
              <a:gd name="connsiteY28" fmla="*/ 193867 h 294528"/>
              <a:gd name="connsiteX29" fmla="*/ 374213 w 530712"/>
              <a:gd name="connsiteY29" fmla="*/ 156957 h 294528"/>
              <a:gd name="connsiteX30" fmla="*/ 410342 w 530712"/>
              <a:gd name="connsiteY30" fmla="*/ 119862 h 294528"/>
              <a:gd name="connsiteX31" fmla="*/ 444787 w 530712"/>
              <a:gd name="connsiteY31" fmla="*/ 161431 h 294528"/>
              <a:gd name="connsiteX32" fmla="*/ 409968 w 530712"/>
              <a:gd name="connsiteY32" fmla="*/ 132910 h 294528"/>
              <a:gd name="connsiteX33" fmla="*/ 392746 w 530712"/>
              <a:gd name="connsiteY33" fmla="*/ 149315 h 294528"/>
              <a:gd name="connsiteX34" fmla="*/ 426629 w 530712"/>
              <a:gd name="connsiteY34" fmla="*/ 149315 h 294528"/>
              <a:gd name="connsiteX35" fmla="*/ 409968 w 530712"/>
              <a:gd name="connsiteY35" fmla="*/ 132910 h 294528"/>
              <a:gd name="connsiteX36" fmla="*/ 56909 w 530712"/>
              <a:gd name="connsiteY36" fmla="*/ 191816 h 294528"/>
              <a:gd name="connsiteX37" fmla="*/ 76378 w 530712"/>
              <a:gd name="connsiteY37" fmla="*/ 191816 h 294528"/>
              <a:gd name="connsiteX38" fmla="*/ 76378 w 530712"/>
              <a:gd name="connsiteY38" fmla="*/ 150060 h 294528"/>
              <a:gd name="connsiteX39" fmla="*/ 118310 w 530712"/>
              <a:gd name="connsiteY39" fmla="*/ 150060 h 294528"/>
              <a:gd name="connsiteX40" fmla="*/ 118310 w 530712"/>
              <a:gd name="connsiteY40" fmla="*/ 192002 h 294528"/>
              <a:gd name="connsiteX41" fmla="*/ 137779 w 530712"/>
              <a:gd name="connsiteY41" fmla="*/ 192002 h 294528"/>
              <a:gd name="connsiteX42" fmla="*/ 137779 w 530712"/>
              <a:gd name="connsiteY42" fmla="*/ 94510 h 294528"/>
              <a:gd name="connsiteX43" fmla="*/ 118310 w 530712"/>
              <a:gd name="connsiteY43" fmla="*/ 94510 h 294528"/>
              <a:gd name="connsiteX44" fmla="*/ 118310 w 530712"/>
              <a:gd name="connsiteY44" fmla="*/ 134402 h 294528"/>
              <a:gd name="connsiteX45" fmla="*/ 76378 w 530712"/>
              <a:gd name="connsiteY45" fmla="*/ 134402 h 294528"/>
              <a:gd name="connsiteX46" fmla="*/ 76378 w 530712"/>
              <a:gd name="connsiteY46" fmla="*/ 94510 h 294528"/>
              <a:gd name="connsiteX47" fmla="*/ 56909 w 530712"/>
              <a:gd name="connsiteY47" fmla="*/ 94510 h 294528"/>
              <a:gd name="connsiteX48" fmla="*/ 56909 w 530712"/>
              <a:gd name="connsiteY48" fmla="*/ 191816 h 294528"/>
              <a:gd name="connsiteX49" fmla="*/ 229507 w 530712"/>
              <a:gd name="connsiteY49" fmla="*/ 191816 h 294528"/>
              <a:gd name="connsiteX50" fmla="*/ 247666 w 530712"/>
              <a:gd name="connsiteY50" fmla="*/ 191816 h 294528"/>
              <a:gd name="connsiteX51" fmla="*/ 247666 w 530712"/>
              <a:gd name="connsiteY51" fmla="*/ 153788 h 294528"/>
              <a:gd name="connsiteX52" fmla="*/ 263203 w 530712"/>
              <a:gd name="connsiteY52" fmla="*/ 133656 h 294528"/>
              <a:gd name="connsiteX53" fmla="*/ 276307 w 530712"/>
              <a:gd name="connsiteY53" fmla="*/ 150992 h 294528"/>
              <a:gd name="connsiteX54" fmla="*/ 276307 w 530712"/>
              <a:gd name="connsiteY54" fmla="*/ 191816 h 294528"/>
              <a:gd name="connsiteX55" fmla="*/ 294466 w 530712"/>
              <a:gd name="connsiteY55" fmla="*/ 191816 h 294528"/>
              <a:gd name="connsiteX56" fmla="*/ 294466 w 530712"/>
              <a:gd name="connsiteY56" fmla="*/ 148569 h 294528"/>
              <a:gd name="connsiteX57" fmla="*/ 268632 w 530712"/>
              <a:gd name="connsiteY57" fmla="*/ 119675 h 294528"/>
              <a:gd name="connsiteX58" fmla="*/ 247104 w 530712"/>
              <a:gd name="connsiteY58" fmla="*/ 131419 h 294528"/>
              <a:gd name="connsiteX59" fmla="*/ 246730 w 530712"/>
              <a:gd name="connsiteY59" fmla="*/ 131419 h 294528"/>
              <a:gd name="connsiteX60" fmla="*/ 246730 w 530712"/>
              <a:gd name="connsiteY60" fmla="*/ 121539 h 294528"/>
              <a:gd name="connsiteX61" fmla="*/ 229507 w 530712"/>
              <a:gd name="connsiteY61" fmla="*/ 121539 h 294528"/>
              <a:gd name="connsiteX62" fmla="*/ 229507 w 530712"/>
              <a:gd name="connsiteY62" fmla="*/ 191816 h 294528"/>
              <a:gd name="connsiteX63" fmla="*/ 310003 w 530712"/>
              <a:gd name="connsiteY63" fmla="*/ 191816 h 294528"/>
              <a:gd name="connsiteX64" fmla="*/ 328162 w 530712"/>
              <a:gd name="connsiteY64" fmla="*/ 191816 h 294528"/>
              <a:gd name="connsiteX65" fmla="*/ 328162 w 530712"/>
              <a:gd name="connsiteY65" fmla="*/ 153788 h 294528"/>
              <a:gd name="connsiteX66" fmla="*/ 355118 w 530712"/>
              <a:gd name="connsiteY66" fmla="*/ 191816 h 294528"/>
              <a:gd name="connsiteX67" fmla="*/ 377770 w 530712"/>
              <a:gd name="connsiteY67" fmla="*/ 191816 h 294528"/>
              <a:gd name="connsiteX68" fmla="*/ 348192 w 530712"/>
              <a:gd name="connsiteY68" fmla="*/ 152483 h 294528"/>
              <a:gd name="connsiteX69" fmla="*/ 374400 w 530712"/>
              <a:gd name="connsiteY69" fmla="*/ 121539 h 294528"/>
              <a:gd name="connsiteX70" fmla="*/ 352685 w 530712"/>
              <a:gd name="connsiteY70" fmla="*/ 121539 h 294528"/>
              <a:gd name="connsiteX71" fmla="*/ 328162 w 530712"/>
              <a:gd name="connsiteY71" fmla="*/ 151924 h 294528"/>
              <a:gd name="connsiteX72" fmla="*/ 328162 w 530712"/>
              <a:gd name="connsiteY72" fmla="*/ 94510 h 294528"/>
              <a:gd name="connsiteX73" fmla="*/ 310003 w 530712"/>
              <a:gd name="connsiteY73" fmla="*/ 94510 h 294528"/>
              <a:gd name="connsiteX74" fmla="*/ 310003 w 530712"/>
              <a:gd name="connsiteY74" fmla="*/ 191816 h 294528"/>
              <a:gd name="connsiteX75" fmla="*/ 455458 w 530712"/>
              <a:gd name="connsiteY75" fmla="*/ 191816 h 294528"/>
              <a:gd name="connsiteX76" fmla="*/ 473616 w 530712"/>
              <a:gd name="connsiteY76" fmla="*/ 191816 h 294528"/>
              <a:gd name="connsiteX77" fmla="*/ 473616 w 530712"/>
              <a:gd name="connsiteY77" fmla="*/ 94510 h 294528"/>
              <a:gd name="connsiteX78" fmla="*/ 455458 w 530712"/>
              <a:gd name="connsiteY78" fmla="*/ 94510 h 294528"/>
              <a:gd name="connsiteX79" fmla="*/ 455458 w 530712"/>
              <a:gd name="connsiteY79" fmla="*/ 191816 h 294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530712" h="294528">
                <a:moveTo>
                  <a:pt x="265262" y="0"/>
                </a:moveTo>
                <a:cubicBezTo>
                  <a:pt x="411840" y="0"/>
                  <a:pt x="530712" y="65989"/>
                  <a:pt x="530712" y="147264"/>
                </a:cubicBezTo>
                <a:cubicBezTo>
                  <a:pt x="530712" y="228539"/>
                  <a:pt x="411840" y="294528"/>
                  <a:pt x="265450" y="294528"/>
                </a:cubicBezTo>
                <a:cubicBezTo>
                  <a:pt x="118872" y="294528"/>
                  <a:pt x="0" y="228539"/>
                  <a:pt x="0" y="147264"/>
                </a:cubicBezTo>
                <a:cubicBezTo>
                  <a:pt x="0" y="65989"/>
                  <a:pt x="118872" y="0"/>
                  <a:pt x="265262" y="0"/>
                </a:cubicBezTo>
                <a:close/>
                <a:moveTo>
                  <a:pt x="265262" y="13235"/>
                </a:moveTo>
                <a:cubicBezTo>
                  <a:pt x="126360" y="13235"/>
                  <a:pt x="13478" y="73446"/>
                  <a:pt x="13478" y="147264"/>
                </a:cubicBezTo>
                <a:cubicBezTo>
                  <a:pt x="13478" y="221082"/>
                  <a:pt x="126360" y="281106"/>
                  <a:pt x="265450" y="281106"/>
                </a:cubicBezTo>
                <a:cubicBezTo>
                  <a:pt x="404539" y="281106"/>
                  <a:pt x="517421" y="221082"/>
                  <a:pt x="517421" y="147264"/>
                </a:cubicBezTo>
                <a:cubicBezTo>
                  <a:pt x="517234" y="73446"/>
                  <a:pt x="404352" y="13235"/>
                  <a:pt x="265262" y="13235"/>
                </a:cubicBezTo>
                <a:close/>
                <a:moveTo>
                  <a:pt x="218650" y="161431"/>
                </a:moveTo>
                <a:lnTo>
                  <a:pt x="166421" y="161431"/>
                </a:lnTo>
                <a:cubicBezTo>
                  <a:pt x="166982" y="174293"/>
                  <a:pt x="174283" y="180259"/>
                  <a:pt x="184954" y="180259"/>
                </a:cubicBezTo>
                <a:cubicBezTo>
                  <a:pt x="193003" y="180259"/>
                  <a:pt x="198432" y="175785"/>
                  <a:pt x="199930" y="171125"/>
                </a:cubicBezTo>
                <a:lnTo>
                  <a:pt x="216965" y="171125"/>
                </a:lnTo>
                <a:cubicBezTo>
                  <a:pt x="212472" y="186597"/>
                  <a:pt x="199930" y="193867"/>
                  <a:pt x="184205" y="193867"/>
                </a:cubicBezTo>
                <a:cubicBezTo>
                  <a:pt x="161928" y="193867"/>
                  <a:pt x="148075" y="178581"/>
                  <a:pt x="148075" y="156957"/>
                </a:cubicBezTo>
                <a:cubicBezTo>
                  <a:pt x="148075" y="135893"/>
                  <a:pt x="162677" y="119862"/>
                  <a:pt x="184205" y="119862"/>
                </a:cubicBezTo>
                <a:cubicBezTo>
                  <a:pt x="208541" y="119675"/>
                  <a:pt x="220147" y="139808"/>
                  <a:pt x="218650" y="161431"/>
                </a:cubicBezTo>
                <a:close/>
                <a:moveTo>
                  <a:pt x="183830" y="132910"/>
                </a:moveTo>
                <a:cubicBezTo>
                  <a:pt x="172973" y="132910"/>
                  <a:pt x="167357" y="140180"/>
                  <a:pt x="166608" y="149315"/>
                </a:cubicBezTo>
                <a:lnTo>
                  <a:pt x="200491" y="149315"/>
                </a:lnTo>
                <a:cubicBezTo>
                  <a:pt x="199181" y="139621"/>
                  <a:pt x="195062" y="132910"/>
                  <a:pt x="183830" y="132910"/>
                </a:cubicBezTo>
                <a:close/>
                <a:moveTo>
                  <a:pt x="444787" y="161431"/>
                </a:moveTo>
                <a:lnTo>
                  <a:pt x="392558" y="161431"/>
                </a:lnTo>
                <a:cubicBezTo>
                  <a:pt x="393120" y="174293"/>
                  <a:pt x="400421" y="180259"/>
                  <a:pt x="411091" y="180259"/>
                </a:cubicBezTo>
                <a:cubicBezTo>
                  <a:pt x="419141" y="180259"/>
                  <a:pt x="424570" y="175785"/>
                  <a:pt x="426067" y="171125"/>
                </a:cubicBezTo>
                <a:lnTo>
                  <a:pt x="443102" y="171125"/>
                </a:lnTo>
                <a:cubicBezTo>
                  <a:pt x="438797" y="186597"/>
                  <a:pt x="426067" y="193867"/>
                  <a:pt x="410342" y="193867"/>
                </a:cubicBezTo>
                <a:cubicBezTo>
                  <a:pt x="388066" y="193867"/>
                  <a:pt x="374213" y="178581"/>
                  <a:pt x="374213" y="156957"/>
                </a:cubicBezTo>
                <a:cubicBezTo>
                  <a:pt x="374213" y="135893"/>
                  <a:pt x="388814" y="119862"/>
                  <a:pt x="410342" y="119862"/>
                </a:cubicBezTo>
                <a:cubicBezTo>
                  <a:pt x="434491" y="119675"/>
                  <a:pt x="446098" y="139808"/>
                  <a:pt x="444787" y="161431"/>
                </a:cubicBezTo>
                <a:close/>
                <a:moveTo>
                  <a:pt x="409968" y="132910"/>
                </a:moveTo>
                <a:cubicBezTo>
                  <a:pt x="399110" y="132910"/>
                  <a:pt x="393494" y="140180"/>
                  <a:pt x="392746" y="149315"/>
                </a:cubicBezTo>
                <a:lnTo>
                  <a:pt x="426629" y="149315"/>
                </a:lnTo>
                <a:cubicBezTo>
                  <a:pt x="425318" y="139621"/>
                  <a:pt x="421200" y="132910"/>
                  <a:pt x="409968" y="132910"/>
                </a:cubicBezTo>
                <a:close/>
                <a:moveTo>
                  <a:pt x="56909" y="191816"/>
                </a:moveTo>
                <a:lnTo>
                  <a:pt x="76378" y="191816"/>
                </a:lnTo>
                <a:lnTo>
                  <a:pt x="76378" y="150060"/>
                </a:lnTo>
                <a:lnTo>
                  <a:pt x="118310" y="150060"/>
                </a:lnTo>
                <a:lnTo>
                  <a:pt x="118310" y="192002"/>
                </a:lnTo>
                <a:lnTo>
                  <a:pt x="137779" y="192002"/>
                </a:lnTo>
                <a:lnTo>
                  <a:pt x="137779" y="94510"/>
                </a:lnTo>
                <a:lnTo>
                  <a:pt x="118310" y="94510"/>
                </a:lnTo>
                <a:lnTo>
                  <a:pt x="118310" y="134402"/>
                </a:lnTo>
                <a:lnTo>
                  <a:pt x="76378" y="134402"/>
                </a:lnTo>
                <a:lnTo>
                  <a:pt x="76378" y="94510"/>
                </a:lnTo>
                <a:lnTo>
                  <a:pt x="56909" y="94510"/>
                </a:lnTo>
                <a:lnTo>
                  <a:pt x="56909" y="191816"/>
                </a:lnTo>
                <a:close/>
                <a:moveTo>
                  <a:pt x="229507" y="191816"/>
                </a:moveTo>
                <a:lnTo>
                  <a:pt x="247666" y="191816"/>
                </a:lnTo>
                <a:lnTo>
                  <a:pt x="247666" y="153788"/>
                </a:lnTo>
                <a:cubicBezTo>
                  <a:pt x="247666" y="139435"/>
                  <a:pt x="252720" y="133656"/>
                  <a:pt x="263203" y="133656"/>
                </a:cubicBezTo>
                <a:cubicBezTo>
                  <a:pt x="272189" y="133656"/>
                  <a:pt x="276307" y="139435"/>
                  <a:pt x="276307" y="150992"/>
                </a:cubicBezTo>
                <a:lnTo>
                  <a:pt x="276307" y="191816"/>
                </a:lnTo>
                <a:lnTo>
                  <a:pt x="294466" y="191816"/>
                </a:lnTo>
                <a:lnTo>
                  <a:pt x="294466" y="148569"/>
                </a:lnTo>
                <a:cubicBezTo>
                  <a:pt x="294466" y="131233"/>
                  <a:pt x="289224" y="119675"/>
                  <a:pt x="268632" y="119675"/>
                </a:cubicBezTo>
                <a:cubicBezTo>
                  <a:pt x="260395" y="119675"/>
                  <a:pt x="251971" y="123404"/>
                  <a:pt x="247104" y="131419"/>
                </a:cubicBezTo>
                <a:lnTo>
                  <a:pt x="246730" y="131419"/>
                </a:lnTo>
                <a:lnTo>
                  <a:pt x="246730" y="121539"/>
                </a:lnTo>
                <a:lnTo>
                  <a:pt x="229507" y="121539"/>
                </a:lnTo>
                <a:lnTo>
                  <a:pt x="229507" y="191816"/>
                </a:lnTo>
                <a:close/>
                <a:moveTo>
                  <a:pt x="310003" y="191816"/>
                </a:moveTo>
                <a:lnTo>
                  <a:pt x="328162" y="191816"/>
                </a:lnTo>
                <a:lnTo>
                  <a:pt x="328162" y="153788"/>
                </a:lnTo>
                <a:lnTo>
                  <a:pt x="355118" y="191816"/>
                </a:lnTo>
                <a:lnTo>
                  <a:pt x="377770" y="191816"/>
                </a:lnTo>
                <a:lnTo>
                  <a:pt x="348192" y="152483"/>
                </a:lnTo>
                <a:lnTo>
                  <a:pt x="374400" y="121539"/>
                </a:lnTo>
                <a:lnTo>
                  <a:pt x="352685" y="121539"/>
                </a:lnTo>
                <a:lnTo>
                  <a:pt x="328162" y="151924"/>
                </a:lnTo>
                <a:lnTo>
                  <a:pt x="328162" y="94510"/>
                </a:lnTo>
                <a:lnTo>
                  <a:pt x="310003" y="94510"/>
                </a:lnTo>
                <a:lnTo>
                  <a:pt x="310003" y="191816"/>
                </a:lnTo>
                <a:close/>
                <a:moveTo>
                  <a:pt x="455458" y="191816"/>
                </a:moveTo>
                <a:lnTo>
                  <a:pt x="473616" y="191816"/>
                </a:lnTo>
                <a:lnTo>
                  <a:pt x="473616" y="94510"/>
                </a:lnTo>
                <a:lnTo>
                  <a:pt x="455458" y="94510"/>
                </a:lnTo>
                <a:lnTo>
                  <a:pt x="455458" y="191816"/>
                </a:lnTo>
                <a:close/>
              </a:path>
            </a:pathLst>
          </a:custGeom>
          <a:solidFill>
            <a:srgbClr val="FFFFFF"/>
          </a:solidFill>
          <a:ln w="18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4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 red w/ image (short)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3">
            <a:extLst>
              <a:ext uri="{FF2B5EF4-FFF2-40B4-BE49-F238E27FC236}">
                <a16:creationId xmlns:a16="http://schemas.microsoft.com/office/drawing/2014/main" id="{07B67BED-B0D4-6748-B39E-93664B6AD2A4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1543792" y="3863695"/>
            <a:ext cx="6844558" cy="611879"/>
          </a:xfrm>
        </p:spPr>
        <p:txBody>
          <a:bodyPr anchor="b"/>
          <a:lstStyle>
            <a:lvl1pPr>
              <a:lnSpc>
                <a:spcPct val="75000"/>
              </a:lnSpc>
              <a:defRPr sz="4599" b="0" i="0" cap="all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20A1828E-70A0-4D4F-A7FC-348C216849FE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43790" y="4518921"/>
            <a:ext cx="6844560" cy="296204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b="0" i="0">
                <a:solidFill>
                  <a:schemeClr val="bg1"/>
                </a:solidFill>
                <a:latin typeface="Segoe UI Light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1C35DB91-1471-6942-8C55-D104F0D2D1C8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0" y="1"/>
            <a:ext cx="9144000" cy="3396990"/>
          </a:xfr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</p:txBody>
      </p:sp>
      <p:sp>
        <p:nvSpPr>
          <p:cNvPr id="7" name="Picture 8">
            <a:extLst>
              <a:ext uri="{FF2B5EF4-FFF2-40B4-BE49-F238E27FC236}">
                <a16:creationId xmlns:a16="http://schemas.microsoft.com/office/drawing/2014/main" id="{DE2DB6D9-D6E8-3349-AB64-1287B29A4D46}"/>
              </a:ext>
            </a:extLst>
          </p:cNvPr>
          <p:cNvSpPr/>
          <p:nvPr userDrawn="1"/>
        </p:nvSpPr>
        <p:spPr>
          <a:xfrm>
            <a:off x="8499682" y="4693789"/>
            <a:ext cx="530712" cy="294528"/>
          </a:xfrm>
          <a:custGeom>
            <a:avLst/>
            <a:gdLst>
              <a:gd name="connsiteX0" fmla="*/ 265262 w 530712"/>
              <a:gd name="connsiteY0" fmla="*/ 0 h 294528"/>
              <a:gd name="connsiteX1" fmla="*/ 530712 w 530712"/>
              <a:gd name="connsiteY1" fmla="*/ 147264 h 294528"/>
              <a:gd name="connsiteX2" fmla="*/ 265450 w 530712"/>
              <a:gd name="connsiteY2" fmla="*/ 294528 h 294528"/>
              <a:gd name="connsiteX3" fmla="*/ 0 w 530712"/>
              <a:gd name="connsiteY3" fmla="*/ 147264 h 294528"/>
              <a:gd name="connsiteX4" fmla="*/ 265262 w 530712"/>
              <a:gd name="connsiteY4" fmla="*/ 0 h 294528"/>
              <a:gd name="connsiteX5" fmla="*/ 265262 w 530712"/>
              <a:gd name="connsiteY5" fmla="*/ 13235 h 294528"/>
              <a:gd name="connsiteX6" fmla="*/ 13478 w 530712"/>
              <a:gd name="connsiteY6" fmla="*/ 147264 h 294528"/>
              <a:gd name="connsiteX7" fmla="*/ 265450 w 530712"/>
              <a:gd name="connsiteY7" fmla="*/ 281106 h 294528"/>
              <a:gd name="connsiteX8" fmla="*/ 517421 w 530712"/>
              <a:gd name="connsiteY8" fmla="*/ 147264 h 294528"/>
              <a:gd name="connsiteX9" fmla="*/ 265262 w 530712"/>
              <a:gd name="connsiteY9" fmla="*/ 13235 h 294528"/>
              <a:gd name="connsiteX10" fmla="*/ 218650 w 530712"/>
              <a:gd name="connsiteY10" fmla="*/ 161431 h 294528"/>
              <a:gd name="connsiteX11" fmla="*/ 166421 w 530712"/>
              <a:gd name="connsiteY11" fmla="*/ 161431 h 294528"/>
              <a:gd name="connsiteX12" fmla="*/ 184954 w 530712"/>
              <a:gd name="connsiteY12" fmla="*/ 180259 h 294528"/>
              <a:gd name="connsiteX13" fmla="*/ 199930 w 530712"/>
              <a:gd name="connsiteY13" fmla="*/ 171125 h 294528"/>
              <a:gd name="connsiteX14" fmla="*/ 216965 w 530712"/>
              <a:gd name="connsiteY14" fmla="*/ 171125 h 294528"/>
              <a:gd name="connsiteX15" fmla="*/ 184205 w 530712"/>
              <a:gd name="connsiteY15" fmla="*/ 193867 h 294528"/>
              <a:gd name="connsiteX16" fmla="*/ 148075 w 530712"/>
              <a:gd name="connsiteY16" fmla="*/ 156957 h 294528"/>
              <a:gd name="connsiteX17" fmla="*/ 184205 w 530712"/>
              <a:gd name="connsiteY17" fmla="*/ 119862 h 294528"/>
              <a:gd name="connsiteX18" fmla="*/ 218650 w 530712"/>
              <a:gd name="connsiteY18" fmla="*/ 161431 h 294528"/>
              <a:gd name="connsiteX19" fmla="*/ 183830 w 530712"/>
              <a:gd name="connsiteY19" fmla="*/ 132910 h 294528"/>
              <a:gd name="connsiteX20" fmla="*/ 166608 w 530712"/>
              <a:gd name="connsiteY20" fmla="*/ 149315 h 294528"/>
              <a:gd name="connsiteX21" fmla="*/ 200491 w 530712"/>
              <a:gd name="connsiteY21" fmla="*/ 149315 h 294528"/>
              <a:gd name="connsiteX22" fmla="*/ 183830 w 530712"/>
              <a:gd name="connsiteY22" fmla="*/ 132910 h 294528"/>
              <a:gd name="connsiteX23" fmla="*/ 444787 w 530712"/>
              <a:gd name="connsiteY23" fmla="*/ 161431 h 294528"/>
              <a:gd name="connsiteX24" fmla="*/ 392558 w 530712"/>
              <a:gd name="connsiteY24" fmla="*/ 161431 h 294528"/>
              <a:gd name="connsiteX25" fmla="*/ 411091 w 530712"/>
              <a:gd name="connsiteY25" fmla="*/ 180259 h 294528"/>
              <a:gd name="connsiteX26" fmla="*/ 426067 w 530712"/>
              <a:gd name="connsiteY26" fmla="*/ 171125 h 294528"/>
              <a:gd name="connsiteX27" fmla="*/ 443102 w 530712"/>
              <a:gd name="connsiteY27" fmla="*/ 171125 h 294528"/>
              <a:gd name="connsiteX28" fmla="*/ 410342 w 530712"/>
              <a:gd name="connsiteY28" fmla="*/ 193867 h 294528"/>
              <a:gd name="connsiteX29" fmla="*/ 374213 w 530712"/>
              <a:gd name="connsiteY29" fmla="*/ 156957 h 294528"/>
              <a:gd name="connsiteX30" fmla="*/ 410342 w 530712"/>
              <a:gd name="connsiteY30" fmla="*/ 119862 h 294528"/>
              <a:gd name="connsiteX31" fmla="*/ 444787 w 530712"/>
              <a:gd name="connsiteY31" fmla="*/ 161431 h 294528"/>
              <a:gd name="connsiteX32" fmla="*/ 409968 w 530712"/>
              <a:gd name="connsiteY32" fmla="*/ 132910 h 294528"/>
              <a:gd name="connsiteX33" fmla="*/ 392746 w 530712"/>
              <a:gd name="connsiteY33" fmla="*/ 149315 h 294528"/>
              <a:gd name="connsiteX34" fmla="*/ 426629 w 530712"/>
              <a:gd name="connsiteY34" fmla="*/ 149315 h 294528"/>
              <a:gd name="connsiteX35" fmla="*/ 409968 w 530712"/>
              <a:gd name="connsiteY35" fmla="*/ 132910 h 294528"/>
              <a:gd name="connsiteX36" fmla="*/ 56909 w 530712"/>
              <a:gd name="connsiteY36" fmla="*/ 191816 h 294528"/>
              <a:gd name="connsiteX37" fmla="*/ 76378 w 530712"/>
              <a:gd name="connsiteY37" fmla="*/ 191816 h 294528"/>
              <a:gd name="connsiteX38" fmla="*/ 76378 w 530712"/>
              <a:gd name="connsiteY38" fmla="*/ 150060 h 294528"/>
              <a:gd name="connsiteX39" fmla="*/ 118310 w 530712"/>
              <a:gd name="connsiteY39" fmla="*/ 150060 h 294528"/>
              <a:gd name="connsiteX40" fmla="*/ 118310 w 530712"/>
              <a:gd name="connsiteY40" fmla="*/ 192002 h 294528"/>
              <a:gd name="connsiteX41" fmla="*/ 137779 w 530712"/>
              <a:gd name="connsiteY41" fmla="*/ 192002 h 294528"/>
              <a:gd name="connsiteX42" fmla="*/ 137779 w 530712"/>
              <a:gd name="connsiteY42" fmla="*/ 94510 h 294528"/>
              <a:gd name="connsiteX43" fmla="*/ 118310 w 530712"/>
              <a:gd name="connsiteY43" fmla="*/ 94510 h 294528"/>
              <a:gd name="connsiteX44" fmla="*/ 118310 w 530712"/>
              <a:gd name="connsiteY44" fmla="*/ 134402 h 294528"/>
              <a:gd name="connsiteX45" fmla="*/ 76378 w 530712"/>
              <a:gd name="connsiteY45" fmla="*/ 134402 h 294528"/>
              <a:gd name="connsiteX46" fmla="*/ 76378 w 530712"/>
              <a:gd name="connsiteY46" fmla="*/ 94510 h 294528"/>
              <a:gd name="connsiteX47" fmla="*/ 56909 w 530712"/>
              <a:gd name="connsiteY47" fmla="*/ 94510 h 294528"/>
              <a:gd name="connsiteX48" fmla="*/ 56909 w 530712"/>
              <a:gd name="connsiteY48" fmla="*/ 191816 h 294528"/>
              <a:gd name="connsiteX49" fmla="*/ 229507 w 530712"/>
              <a:gd name="connsiteY49" fmla="*/ 191816 h 294528"/>
              <a:gd name="connsiteX50" fmla="*/ 247666 w 530712"/>
              <a:gd name="connsiteY50" fmla="*/ 191816 h 294528"/>
              <a:gd name="connsiteX51" fmla="*/ 247666 w 530712"/>
              <a:gd name="connsiteY51" fmla="*/ 153788 h 294528"/>
              <a:gd name="connsiteX52" fmla="*/ 263203 w 530712"/>
              <a:gd name="connsiteY52" fmla="*/ 133656 h 294528"/>
              <a:gd name="connsiteX53" fmla="*/ 276307 w 530712"/>
              <a:gd name="connsiteY53" fmla="*/ 150992 h 294528"/>
              <a:gd name="connsiteX54" fmla="*/ 276307 w 530712"/>
              <a:gd name="connsiteY54" fmla="*/ 191816 h 294528"/>
              <a:gd name="connsiteX55" fmla="*/ 294466 w 530712"/>
              <a:gd name="connsiteY55" fmla="*/ 191816 h 294528"/>
              <a:gd name="connsiteX56" fmla="*/ 294466 w 530712"/>
              <a:gd name="connsiteY56" fmla="*/ 148569 h 294528"/>
              <a:gd name="connsiteX57" fmla="*/ 268632 w 530712"/>
              <a:gd name="connsiteY57" fmla="*/ 119675 h 294528"/>
              <a:gd name="connsiteX58" fmla="*/ 247104 w 530712"/>
              <a:gd name="connsiteY58" fmla="*/ 131419 h 294528"/>
              <a:gd name="connsiteX59" fmla="*/ 246730 w 530712"/>
              <a:gd name="connsiteY59" fmla="*/ 131419 h 294528"/>
              <a:gd name="connsiteX60" fmla="*/ 246730 w 530712"/>
              <a:gd name="connsiteY60" fmla="*/ 121539 h 294528"/>
              <a:gd name="connsiteX61" fmla="*/ 229507 w 530712"/>
              <a:gd name="connsiteY61" fmla="*/ 121539 h 294528"/>
              <a:gd name="connsiteX62" fmla="*/ 229507 w 530712"/>
              <a:gd name="connsiteY62" fmla="*/ 191816 h 294528"/>
              <a:gd name="connsiteX63" fmla="*/ 310003 w 530712"/>
              <a:gd name="connsiteY63" fmla="*/ 191816 h 294528"/>
              <a:gd name="connsiteX64" fmla="*/ 328162 w 530712"/>
              <a:gd name="connsiteY64" fmla="*/ 191816 h 294528"/>
              <a:gd name="connsiteX65" fmla="*/ 328162 w 530712"/>
              <a:gd name="connsiteY65" fmla="*/ 153788 h 294528"/>
              <a:gd name="connsiteX66" fmla="*/ 355118 w 530712"/>
              <a:gd name="connsiteY66" fmla="*/ 191816 h 294528"/>
              <a:gd name="connsiteX67" fmla="*/ 377770 w 530712"/>
              <a:gd name="connsiteY67" fmla="*/ 191816 h 294528"/>
              <a:gd name="connsiteX68" fmla="*/ 348192 w 530712"/>
              <a:gd name="connsiteY68" fmla="*/ 152483 h 294528"/>
              <a:gd name="connsiteX69" fmla="*/ 374400 w 530712"/>
              <a:gd name="connsiteY69" fmla="*/ 121539 h 294528"/>
              <a:gd name="connsiteX70" fmla="*/ 352685 w 530712"/>
              <a:gd name="connsiteY70" fmla="*/ 121539 h 294528"/>
              <a:gd name="connsiteX71" fmla="*/ 328162 w 530712"/>
              <a:gd name="connsiteY71" fmla="*/ 151924 h 294528"/>
              <a:gd name="connsiteX72" fmla="*/ 328162 w 530712"/>
              <a:gd name="connsiteY72" fmla="*/ 94510 h 294528"/>
              <a:gd name="connsiteX73" fmla="*/ 310003 w 530712"/>
              <a:gd name="connsiteY73" fmla="*/ 94510 h 294528"/>
              <a:gd name="connsiteX74" fmla="*/ 310003 w 530712"/>
              <a:gd name="connsiteY74" fmla="*/ 191816 h 294528"/>
              <a:gd name="connsiteX75" fmla="*/ 455458 w 530712"/>
              <a:gd name="connsiteY75" fmla="*/ 191816 h 294528"/>
              <a:gd name="connsiteX76" fmla="*/ 473616 w 530712"/>
              <a:gd name="connsiteY76" fmla="*/ 191816 h 294528"/>
              <a:gd name="connsiteX77" fmla="*/ 473616 w 530712"/>
              <a:gd name="connsiteY77" fmla="*/ 94510 h 294528"/>
              <a:gd name="connsiteX78" fmla="*/ 455458 w 530712"/>
              <a:gd name="connsiteY78" fmla="*/ 94510 h 294528"/>
              <a:gd name="connsiteX79" fmla="*/ 455458 w 530712"/>
              <a:gd name="connsiteY79" fmla="*/ 191816 h 294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530712" h="294528">
                <a:moveTo>
                  <a:pt x="265262" y="0"/>
                </a:moveTo>
                <a:cubicBezTo>
                  <a:pt x="411840" y="0"/>
                  <a:pt x="530712" y="65989"/>
                  <a:pt x="530712" y="147264"/>
                </a:cubicBezTo>
                <a:cubicBezTo>
                  <a:pt x="530712" y="228539"/>
                  <a:pt x="411840" y="294528"/>
                  <a:pt x="265450" y="294528"/>
                </a:cubicBezTo>
                <a:cubicBezTo>
                  <a:pt x="118872" y="294528"/>
                  <a:pt x="0" y="228539"/>
                  <a:pt x="0" y="147264"/>
                </a:cubicBezTo>
                <a:cubicBezTo>
                  <a:pt x="0" y="65989"/>
                  <a:pt x="118872" y="0"/>
                  <a:pt x="265262" y="0"/>
                </a:cubicBezTo>
                <a:close/>
                <a:moveTo>
                  <a:pt x="265262" y="13235"/>
                </a:moveTo>
                <a:cubicBezTo>
                  <a:pt x="126360" y="13235"/>
                  <a:pt x="13478" y="73446"/>
                  <a:pt x="13478" y="147264"/>
                </a:cubicBezTo>
                <a:cubicBezTo>
                  <a:pt x="13478" y="221082"/>
                  <a:pt x="126360" y="281106"/>
                  <a:pt x="265450" y="281106"/>
                </a:cubicBezTo>
                <a:cubicBezTo>
                  <a:pt x="404539" y="281106"/>
                  <a:pt x="517421" y="221082"/>
                  <a:pt x="517421" y="147264"/>
                </a:cubicBezTo>
                <a:cubicBezTo>
                  <a:pt x="517234" y="73446"/>
                  <a:pt x="404352" y="13235"/>
                  <a:pt x="265262" y="13235"/>
                </a:cubicBezTo>
                <a:close/>
                <a:moveTo>
                  <a:pt x="218650" y="161431"/>
                </a:moveTo>
                <a:lnTo>
                  <a:pt x="166421" y="161431"/>
                </a:lnTo>
                <a:cubicBezTo>
                  <a:pt x="166982" y="174293"/>
                  <a:pt x="174283" y="180259"/>
                  <a:pt x="184954" y="180259"/>
                </a:cubicBezTo>
                <a:cubicBezTo>
                  <a:pt x="193003" y="180259"/>
                  <a:pt x="198432" y="175785"/>
                  <a:pt x="199930" y="171125"/>
                </a:cubicBezTo>
                <a:lnTo>
                  <a:pt x="216965" y="171125"/>
                </a:lnTo>
                <a:cubicBezTo>
                  <a:pt x="212472" y="186597"/>
                  <a:pt x="199930" y="193867"/>
                  <a:pt x="184205" y="193867"/>
                </a:cubicBezTo>
                <a:cubicBezTo>
                  <a:pt x="161928" y="193867"/>
                  <a:pt x="148075" y="178581"/>
                  <a:pt x="148075" y="156957"/>
                </a:cubicBezTo>
                <a:cubicBezTo>
                  <a:pt x="148075" y="135893"/>
                  <a:pt x="162677" y="119862"/>
                  <a:pt x="184205" y="119862"/>
                </a:cubicBezTo>
                <a:cubicBezTo>
                  <a:pt x="208541" y="119675"/>
                  <a:pt x="220147" y="139808"/>
                  <a:pt x="218650" y="161431"/>
                </a:cubicBezTo>
                <a:close/>
                <a:moveTo>
                  <a:pt x="183830" y="132910"/>
                </a:moveTo>
                <a:cubicBezTo>
                  <a:pt x="172973" y="132910"/>
                  <a:pt x="167357" y="140180"/>
                  <a:pt x="166608" y="149315"/>
                </a:cubicBezTo>
                <a:lnTo>
                  <a:pt x="200491" y="149315"/>
                </a:lnTo>
                <a:cubicBezTo>
                  <a:pt x="199181" y="139621"/>
                  <a:pt x="195062" y="132910"/>
                  <a:pt x="183830" y="132910"/>
                </a:cubicBezTo>
                <a:close/>
                <a:moveTo>
                  <a:pt x="444787" y="161431"/>
                </a:moveTo>
                <a:lnTo>
                  <a:pt x="392558" y="161431"/>
                </a:lnTo>
                <a:cubicBezTo>
                  <a:pt x="393120" y="174293"/>
                  <a:pt x="400421" y="180259"/>
                  <a:pt x="411091" y="180259"/>
                </a:cubicBezTo>
                <a:cubicBezTo>
                  <a:pt x="419141" y="180259"/>
                  <a:pt x="424570" y="175785"/>
                  <a:pt x="426067" y="171125"/>
                </a:cubicBezTo>
                <a:lnTo>
                  <a:pt x="443102" y="171125"/>
                </a:lnTo>
                <a:cubicBezTo>
                  <a:pt x="438797" y="186597"/>
                  <a:pt x="426067" y="193867"/>
                  <a:pt x="410342" y="193867"/>
                </a:cubicBezTo>
                <a:cubicBezTo>
                  <a:pt x="388066" y="193867"/>
                  <a:pt x="374213" y="178581"/>
                  <a:pt x="374213" y="156957"/>
                </a:cubicBezTo>
                <a:cubicBezTo>
                  <a:pt x="374213" y="135893"/>
                  <a:pt x="388814" y="119862"/>
                  <a:pt x="410342" y="119862"/>
                </a:cubicBezTo>
                <a:cubicBezTo>
                  <a:pt x="434491" y="119675"/>
                  <a:pt x="446098" y="139808"/>
                  <a:pt x="444787" y="161431"/>
                </a:cubicBezTo>
                <a:close/>
                <a:moveTo>
                  <a:pt x="409968" y="132910"/>
                </a:moveTo>
                <a:cubicBezTo>
                  <a:pt x="399110" y="132910"/>
                  <a:pt x="393494" y="140180"/>
                  <a:pt x="392746" y="149315"/>
                </a:cubicBezTo>
                <a:lnTo>
                  <a:pt x="426629" y="149315"/>
                </a:lnTo>
                <a:cubicBezTo>
                  <a:pt x="425318" y="139621"/>
                  <a:pt x="421200" y="132910"/>
                  <a:pt x="409968" y="132910"/>
                </a:cubicBezTo>
                <a:close/>
                <a:moveTo>
                  <a:pt x="56909" y="191816"/>
                </a:moveTo>
                <a:lnTo>
                  <a:pt x="76378" y="191816"/>
                </a:lnTo>
                <a:lnTo>
                  <a:pt x="76378" y="150060"/>
                </a:lnTo>
                <a:lnTo>
                  <a:pt x="118310" y="150060"/>
                </a:lnTo>
                <a:lnTo>
                  <a:pt x="118310" y="192002"/>
                </a:lnTo>
                <a:lnTo>
                  <a:pt x="137779" y="192002"/>
                </a:lnTo>
                <a:lnTo>
                  <a:pt x="137779" y="94510"/>
                </a:lnTo>
                <a:lnTo>
                  <a:pt x="118310" y="94510"/>
                </a:lnTo>
                <a:lnTo>
                  <a:pt x="118310" y="134402"/>
                </a:lnTo>
                <a:lnTo>
                  <a:pt x="76378" y="134402"/>
                </a:lnTo>
                <a:lnTo>
                  <a:pt x="76378" y="94510"/>
                </a:lnTo>
                <a:lnTo>
                  <a:pt x="56909" y="94510"/>
                </a:lnTo>
                <a:lnTo>
                  <a:pt x="56909" y="191816"/>
                </a:lnTo>
                <a:close/>
                <a:moveTo>
                  <a:pt x="229507" y="191816"/>
                </a:moveTo>
                <a:lnTo>
                  <a:pt x="247666" y="191816"/>
                </a:lnTo>
                <a:lnTo>
                  <a:pt x="247666" y="153788"/>
                </a:lnTo>
                <a:cubicBezTo>
                  <a:pt x="247666" y="139435"/>
                  <a:pt x="252720" y="133656"/>
                  <a:pt x="263203" y="133656"/>
                </a:cubicBezTo>
                <a:cubicBezTo>
                  <a:pt x="272189" y="133656"/>
                  <a:pt x="276307" y="139435"/>
                  <a:pt x="276307" y="150992"/>
                </a:cubicBezTo>
                <a:lnTo>
                  <a:pt x="276307" y="191816"/>
                </a:lnTo>
                <a:lnTo>
                  <a:pt x="294466" y="191816"/>
                </a:lnTo>
                <a:lnTo>
                  <a:pt x="294466" y="148569"/>
                </a:lnTo>
                <a:cubicBezTo>
                  <a:pt x="294466" y="131233"/>
                  <a:pt x="289224" y="119675"/>
                  <a:pt x="268632" y="119675"/>
                </a:cubicBezTo>
                <a:cubicBezTo>
                  <a:pt x="260395" y="119675"/>
                  <a:pt x="251971" y="123404"/>
                  <a:pt x="247104" y="131419"/>
                </a:cubicBezTo>
                <a:lnTo>
                  <a:pt x="246730" y="131419"/>
                </a:lnTo>
                <a:lnTo>
                  <a:pt x="246730" y="121539"/>
                </a:lnTo>
                <a:lnTo>
                  <a:pt x="229507" y="121539"/>
                </a:lnTo>
                <a:lnTo>
                  <a:pt x="229507" y="191816"/>
                </a:lnTo>
                <a:close/>
                <a:moveTo>
                  <a:pt x="310003" y="191816"/>
                </a:moveTo>
                <a:lnTo>
                  <a:pt x="328162" y="191816"/>
                </a:lnTo>
                <a:lnTo>
                  <a:pt x="328162" y="153788"/>
                </a:lnTo>
                <a:lnTo>
                  <a:pt x="355118" y="191816"/>
                </a:lnTo>
                <a:lnTo>
                  <a:pt x="377770" y="191816"/>
                </a:lnTo>
                <a:lnTo>
                  <a:pt x="348192" y="152483"/>
                </a:lnTo>
                <a:lnTo>
                  <a:pt x="374400" y="121539"/>
                </a:lnTo>
                <a:lnTo>
                  <a:pt x="352685" y="121539"/>
                </a:lnTo>
                <a:lnTo>
                  <a:pt x="328162" y="151924"/>
                </a:lnTo>
                <a:lnTo>
                  <a:pt x="328162" y="94510"/>
                </a:lnTo>
                <a:lnTo>
                  <a:pt x="310003" y="94510"/>
                </a:lnTo>
                <a:lnTo>
                  <a:pt x="310003" y="191816"/>
                </a:lnTo>
                <a:close/>
                <a:moveTo>
                  <a:pt x="455458" y="191816"/>
                </a:moveTo>
                <a:lnTo>
                  <a:pt x="473616" y="191816"/>
                </a:lnTo>
                <a:lnTo>
                  <a:pt x="473616" y="94510"/>
                </a:lnTo>
                <a:lnTo>
                  <a:pt x="455458" y="94510"/>
                </a:lnTo>
                <a:lnTo>
                  <a:pt x="455458" y="191816"/>
                </a:lnTo>
                <a:close/>
              </a:path>
            </a:pathLst>
          </a:custGeom>
          <a:solidFill>
            <a:srgbClr val="FFFFFF"/>
          </a:solidFill>
          <a:ln w="18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3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/ multiple image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ildplatzhalter 2">
            <a:extLst>
              <a:ext uri="{FF2B5EF4-FFF2-40B4-BE49-F238E27FC236}">
                <a16:creationId xmlns:a16="http://schemas.microsoft.com/office/drawing/2014/main" id="{4DFD344D-A804-0A41-B65B-EAD065CF9C1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0" y="0"/>
            <a:ext cx="3606724" cy="3397351"/>
          </a:xfr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07B67BED-B0D4-6748-B39E-93664B6AD2A4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1543792" y="3778443"/>
            <a:ext cx="6844558" cy="611879"/>
          </a:xfrm>
        </p:spPr>
        <p:txBody>
          <a:bodyPr anchor="b"/>
          <a:lstStyle>
            <a:lvl1pPr>
              <a:lnSpc>
                <a:spcPct val="75000"/>
              </a:lnSpc>
              <a:defRPr sz="3199" b="0" i="0" cap="all" baseline="0">
                <a:solidFill>
                  <a:srgbClr val="E1000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20A1828E-70A0-4D4F-A7FC-348C216849FE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57042" y="4518921"/>
            <a:ext cx="6831308" cy="252494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b="0" i="0">
                <a:solidFill>
                  <a:srgbClr val="5F6973"/>
                </a:solidFill>
                <a:latin typeface="Segoe UI Light" panose="020B0502040204020203" pitchFamily="34" charset="0"/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6349858E-B2B5-CB4F-99F6-152E5E51523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718100" y="0"/>
            <a:ext cx="2651760" cy="3397351"/>
          </a:xfrm>
          <a:solidFill>
            <a:schemeClr val="bg2"/>
          </a:solidFill>
          <a:ln>
            <a:noFill/>
          </a:ln>
          <a:effectLst/>
        </p:spPr>
        <p:txBody>
          <a:bodyPr wrap="square" lIns="144000" tIns="72000" rIns="90000" bIns="108000" anchor="ctr" anchorCtr="0"/>
          <a:lstStyle>
            <a:lvl1pPr marL="0" indent="0" algn="ctr">
              <a:buFont typeface="Arial" panose="020B0604020202020204" pitchFamily="34" charset="0"/>
              <a:buNone/>
              <a:defRPr lang="de-DE" sz="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defRPr>
            </a:lvl1pPr>
          </a:lstStyle>
          <a:p>
            <a:pPr lvl="0">
              <a:buClr>
                <a:srgbClr val="AFB4B9"/>
              </a:buClr>
            </a:pPr>
            <a:r>
              <a:rPr lang="en-US" noProof="0"/>
              <a:t>Click icon to add picture</a:t>
            </a:r>
          </a:p>
        </p:txBody>
      </p:sp>
      <p:grpSp>
        <p:nvGrpSpPr>
          <p:cNvPr id="15" name="Picture 10">
            <a:extLst>
              <a:ext uri="{FF2B5EF4-FFF2-40B4-BE49-F238E27FC236}">
                <a16:creationId xmlns:a16="http://schemas.microsoft.com/office/drawing/2014/main" id="{39B7DC19-A6AF-8F46-A96B-1CC073F1913A}"/>
              </a:ext>
            </a:extLst>
          </p:cNvPr>
          <p:cNvGrpSpPr/>
          <p:nvPr userDrawn="1"/>
        </p:nvGrpSpPr>
        <p:grpSpPr>
          <a:xfrm>
            <a:off x="8501063" y="4693072"/>
            <a:ext cx="531812" cy="294618"/>
            <a:chOff x="8501063" y="4693072"/>
            <a:chExt cx="531812" cy="294618"/>
          </a:xfrm>
          <a:noFill/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0838A111-C6E7-8641-8DE6-53AB2457F0D1}"/>
                </a:ext>
              </a:extLst>
            </p:cNvPr>
            <p:cNvSpPr/>
            <p:nvPr/>
          </p:nvSpPr>
          <p:spPr>
            <a:xfrm>
              <a:off x="8507617" y="4699411"/>
              <a:ext cx="517954" cy="281938"/>
            </a:xfrm>
            <a:custGeom>
              <a:avLst/>
              <a:gdLst>
                <a:gd name="connsiteX0" fmla="*/ 258790 w 517954"/>
                <a:gd name="connsiteY0" fmla="*/ 0 h 281938"/>
                <a:gd name="connsiteX1" fmla="*/ 0 w 517954"/>
                <a:gd name="connsiteY1" fmla="*/ 141156 h 281938"/>
                <a:gd name="connsiteX2" fmla="*/ 258977 w 517954"/>
                <a:gd name="connsiteY2" fmla="*/ 281938 h 281938"/>
                <a:gd name="connsiteX3" fmla="*/ 517955 w 517954"/>
                <a:gd name="connsiteY3" fmla="*/ 141156 h 281938"/>
                <a:gd name="connsiteX4" fmla="*/ 258790 w 517954"/>
                <a:gd name="connsiteY4" fmla="*/ 0 h 28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7954" h="281938">
                  <a:moveTo>
                    <a:pt x="258790" y="0"/>
                  </a:moveTo>
                  <a:cubicBezTo>
                    <a:pt x="116100" y="0"/>
                    <a:pt x="0" y="63399"/>
                    <a:pt x="0" y="141156"/>
                  </a:cubicBezTo>
                  <a:cubicBezTo>
                    <a:pt x="0" y="218912"/>
                    <a:pt x="116100" y="281938"/>
                    <a:pt x="258977" y="281938"/>
                  </a:cubicBezTo>
                  <a:cubicBezTo>
                    <a:pt x="401855" y="281938"/>
                    <a:pt x="517955" y="218726"/>
                    <a:pt x="517955" y="141156"/>
                  </a:cubicBezTo>
                  <a:cubicBezTo>
                    <a:pt x="517768" y="63399"/>
                    <a:pt x="401668" y="0"/>
                    <a:pt x="258790" y="0"/>
                  </a:cubicBezTo>
                  <a:close/>
                </a:path>
              </a:pathLst>
            </a:custGeom>
            <a:solidFill>
              <a:srgbClr val="FFFFFF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86E37E02-4394-C74A-8A0E-802D4884E2D8}"/>
                </a:ext>
              </a:extLst>
            </p:cNvPr>
            <p:cNvSpPr/>
            <p:nvPr/>
          </p:nvSpPr>
          <p:spPr>
            <a:xfrm>
              <a:off x="8501063" y="4693072"/>
              <a:ext cx="530875" cy="294618"/>
            </a:xfrm>
            <a:custGeom>
              <a:avLst/>
              <a:gdLst>
                <a:gd name="connsiteX0" fmla="*/ 265344 w 530875"/>
                <a:gd name="connsiteY0" fmla="*/ 0 h 294618"/>
                <a:gd name="connsiteX1" fmla="*/ 530876 w 530875"/>
                <a:gd name="connsiteY1" fmla="*/ 147309 h 294618"/>
                <a:gd name="connsiteX2" fmla="*/ 265532 w 530875"/>
                <a:gd name="connsiteY2" fmla="*/ 294618 h 294618"/>
                <a:gd name="connsiteX3" fmla="*/ 0 w 530875"/>
                <a:gd name="connsiteY3" fmla="*/ 147309 h 294618"/>
                <a:gd name="connsiteX4" fmla="*/ 265344 w 530875"/>
                <a:gd name="connsiteY4" fmla="*/ 0 h 294618"/>
                <a:gd name="connsiteX5" fmla="*/ 265344 w 530875"/>
                <a:gd name="connsiteY5" fmla="*/ 13239 h 294618"/>
                <a:gd name="connsiteX6" fmla="*/ 13483 w 530875"/>
                <a:gd name="connsiteY6" fmla="*/ 147309 h 294618"/>
                <a:gd name="connsiteX7" fmla="*/ 265532 w 530875"/>
                <a:gd name="connsiteY7" fmla="*/ 281192 h 294618"/>
                <a:gd name="connsiteX8" fmla="*/ 517580 w 530875"/>
                <a:gd name="connsiteY8" fmla="*/ 147309 h 294618"/>
                <a:gd name="connsiteX9" fmla="*/ 265344 w 530875"/>
                <a:gd name="connsiteY9" fmla="*/ 13239 h 294618"/>
                <a:gd name="connsiteX10" fmla="*/ 218717 w 530875"/>
                <a:gd name="connsiteY10" fmla="*/ 161481 h 294618"/>
                <a:gd name="connsiteX11" fmla="*/ 166472 w 530875"/>
                <a:gd name="connsiteY11" fmla="*/ 161481 h 294618"/>
                <a:gd name="connsiteX12" fmla="*/ 185011 w 530875"/>
                <a:gd name="connsiteY12" fmla="*/ 180314 h 294618"/>
                <a:gd name="connsiteX13" fmla="*/ 199991 w 530875"/>
                <a:gd name="connsiteY13" fmla="*/ 171177 h 294618"/>
                <a:gd name="connsiteX14" fmla="*/ 217032 w 530875"/>
                <a:gd name="connsiteY14" fmla="*/ 171177 h 294618"/>
                <a:gd name="connsiteX15" fmla="*/ 184262 w 530875"/>
                <a:gd name="connsiteY15" fmla="*/ 193926 h 294618"/>
                <a:gd name="connsiteX16" fmla="*/ 148121 w 530875"/>
                <a:gd name="connsiteY16" fmla="*/ 157005 h 294618"/>
                <a:gd name="connsiteX17" fmla="*/ 184262 w 530875"/>
                <a:gd name="connsiteY17" fmla="*/ 119898 h 294618"/>
                <a:gd name="connsiteX18" fmla="*/ 218717 w 530875"/>
                <a:gd name="connsiteY18" fmla="*/ 161481 h 294618"/>
                <a:gd name="connsiteX19" fmla="*/ 183887 w 530875"/>
                <a:gd name="connsiteY19" fmla="*/ 132951 h 294618"/>
                <a:gd name="connsiteX20" fmla="*/ 166659 w 530875"/>
                <a:gd name="connsiteY20" fmla="*/ 149360 h 294618"/>
                <a:gd name="connsiteX21" fmla="*/ 200553 w 530875"/>
                <a:gd name="connsiteY21" fmla="*/ 149360 h 294618"/>
                <a:gd name="connsiteX22" fmla="*/ 183887 w 530875"/>
                <a:gd name="connsiteY22" fmla="*/ 132951 h 294618"/>
                <a:gd name="connsiteX23" fmla="*/ 444924 w 530875"/>
                <a:gd name="connsiteY23" fmla="*/ 161481 h 294618"/>
                <a:gd name="connsiteX24" fmla="*/ 392680 w 530875"/>
                <a:gd name="connsiteY24" fmla="*/ 161481 h 294618"/>
                <a:gd name="connsiteX25" fmla="*/ 411218 w 530875"/>
                <a:gd name="connsiteY25" fmla="*/ 180314 h 294618"/>
                <a:gd name="connsiteX26" fmla="*/ 426199 w 530875"/>
                <a:gd name="connsiteY26" fmla="*/ 171177 h 294618"/>
                <a:gd name="connsiteX27" fmla="*/ 443239 w 530875"/>
                <a:gd name="connsiteY27" fmla="*/ 171177 h 294618"/>
                <a:gd name="connsiteX28" fmla="*/ 410469 w 530875"/>
                <a:gd name="connsiteY28" fmla="*/ 193926 h 294618"/>
                <a:gd name="connsiteX29" fmla="*/ 374328 w 530875"/>
                <a:gd name="connsiteY29" fmla="*/ 157005 h 294618"/>
                <a:gd name="connsiteX30" fmla="*/ 410469 w 530875"/>
                <a:gd name="connsiteY30" fmla="*/ 119898 h 294618"/>
                <a:gd name="connsiteX31" fmla="*/ 444924 w 530875"/>
                <a:gd name="connsiteY31" fmla="*/ 161481 h 294618"/>
                <a:gd name="connsiteX32" fmla="*/ 410094 w 530875"/>
                <a:gd name="connsiteY32" fmla="*/ 132951 h 294618"/>
                <a:gd name="connsiteX33" fmla="*/ 392867 w 530875"/>
                <a:gd name="connsiteY33" fmla="*/ 149360 h 294618"/>
                <a:gd name="connsiteX34" fmla="*/ 426760 w 530875"/>
                <a:gd name="connsiteY34" fmla="*/ 149360 h 294618"/>
                <a:gd name="connsiteX35" fmla="*/ 410094 w 530875"/>
                <a:gd name="connsiteY35" fmla="*/ 132951 h 294618"/>
                <a:gd name="connsiteX36" fmla="*/ 56926 w 530875"/>
                <a:gd name="connsiteY36" fmla="*/ 191875 h 294618"/>
                <a:gd name="connsiteX37" fmla="*/ 76401 w 530875"/>
                <a:gd name="connsiteY37" fmla="*/ 191875 h 294618"/>
                <a:gd name="connsiteX38" fmla="*/ 76401 w 530875"/>
                <a:gd name="connsiteY38" fmla="*/ 150106 h 294618"/>
                <a:gd name="connsiteX39" fmla="*/ 118347 w 530875"/>
                <a:gd name="connsiteY39" fmla="*/ 150106 h 294618"/>
                <a:gd name="connsiteX40" fmla="*/ 118347 w 530875"/>
                <a:gd name="connsiteY40" fmla="*/ 192061 h 294618"/>
                <a:gd name="connsiteX41" fmla="*/ 137822 w 530875"/>
                <a:gd name="connsiteY41" fmla="*/ 192061 h 294618"/>
                <a:gd name="connsiteX42" fmla="*/ 137822 w 530875"/>
                <a:gd name="connsiteY42" fmla="*/ 94539 h 294618"/>
                <a:gd name="connsiteX43" fmla="*/ 118347 w 530875"/>
                <a:gd name="connsiteY43" fmla="*/ 94539 h 294618"/>
                <a:gd name="connsiteX44" fmla="*/ 118347 w 530875"/>
                <a:gd name="connsiteY44" fmla="*/ 134443 h 294618"/>
                <a:gd name="connsiteX45" fmla="*/ 76401 w 530875"/>
                <a:gd name="connsiteY45" fmla="*/ 134443 h 294618"/>
                <a:gd name="connsiteX46" fmla="*/ 76401 w 530875"/>
                <a:gd name="connsiteY46" fmla="*/ 94539 h 294618"/>
                <a:gd name="connsiteX47" fmla="*/ 56926 w 530875"/>
                <a:gd name="connsiteY47" fmla="*/ 94539 h 294618"/>
                <a:gd name="connsiteX48" fmla="*/ 56926 w 530875"/>
                <a:gd name="connsiteY48" fmla="*/ 191875 h 294618"/>
                <a:gd name="connsiteX49" fmla="*/ 229578 w 530875"/>
                <a:gd name="connsiteY49" fmla="*/ 191875 h 294618"/>
                <a:gd name="connsiteX50" fmla="*/ 247742 w 530875"/>
                <a:gd name="connsiteY50" fmla="*/ 191875 h 294618"/>
                <a:gd name="connsiteX51" fmla="*/ 247742 w 530875"/>
                <a:gd name="connsiteY51" fmla="*/ 153835 h 294618"/>
                <a:gd name="connsiteX52" fmla="*/ 263284 w 530875"/>
                <a:gd name="connsiteY52" fmla="*/ 133697 h 294618"/>
                <a:gd name="connsiteX53" fmla="*/ 276392 w 530875"/>
                <a:gd name="connsiteY53" fmla="*/ 151038 h 294618"/>
                <a:gd name="connsiteX54" fmla="*/ 276392 w 530875"/>
                <a:gd name="connsiteY54" fmla="*/ 191875 h 294618"/>
                <a:gd name="connsiteX55" fmla="*/ 294556 w 530875"/>
                <a:gd name="connsiteY55" fmla="*/ 191875 h 294618"/>
                <a:gd name="connsiteX56" fmla="*/ 294556 w 530875"/>
                <a:gd name="connsiteY56" fmla="*/ 148614 h 294618"/>
                <a:gd name="connsiteX57" fmla="*/ 268715 w 530875"/>
                <a:gd name="connsiteY57" fmla="*/ 119712 h 294618"/>
                <a:gd name="connsiteX58" fmla="*/ 247180 w 530875"/>
                <a:gd name="connsiteY58" fmla="*/ 131459 h 294618"/>
                <a:gd name="connsiteX59" fmla="*/ 246806 w 530875"/>
                <a:gd name="connsiteY59" fmla="*/ 131459 h 294618"/>
                <a:gd name="connsiteX60" fmla="*/ 246806 w 530875"/>
                <a:gd name="connsiteY60" fmla="*/ 121577 h 294618"/>
                <a:gd name="connsiteX61" fmla="*/ 229578 w 530875"/>
                <a:gd name="connsiteY61" fmla="*/ 121577 h 294618"/>
                <a:gd name="connsiteX62" fmla="*/ 229578 w 530875"/>
                <a:gd name="connsiteY62" fmla="*/ 191875 h 294618"/>
                <a:gd name="connsiteX63" fmla="*/ 310099 w 530875"/>
                <a:gd name="connsiteY63" fmla="*/ 191875 h 294618"/>
                <a:gd name="connsiteX64" fmla="*/ 328263 w 530875"/>
                <a:gd name="connsiteY64" fmla="*/ 191875 h 294618"/>
                <a:gd name="connsiteX65" fmla="*/ 328263 w 530875"/>
                <a:gd name="connsiteY65" fmla="*/ 153835 h 294618"/>
                <a:gd name="connsiteX66" fmla="*/ 355228 w 530875"/>
                <a:gd name="connsiteY66" fmla="*/ 191875 h 294618"/>
                <a:gd name="connsiteX67" fmla="*/ 377886 w 530875"/>
                <a:gd name="connsiteY67" fmla="*/ 191875 h 294618"/>
                <a:gd name="connsiteX68" fmla="*/ 348299 w 530875"/>
                <a:gd name="connsiteY68" fmla="*/ 152530 h 294618"/>
                <a:gd name="connsiteX69" fmla="*/ 374516 w 530875"/>
                <a:gd name="connsiteY69" fmla="*/ 121577 h 294618"/>
                <a:gd name="connsiteX70" fmla="*/ 352794 w 530875"/>
                <a:gd name="connsiteY70" fmla="*/ 121577 h 294618"/>
                <a:gd name="connsiteX71" fmla="*/ 328263 w 530875"/>
                <a:gd name="connsiteY71" fmla="*/ 151971 h 294618"/>
                <a:gd name="connsiteX72" fmla="*/ 328263 w 530875"/>
                <a:gd name="connsiteY72" fmla="*/ 94539 h 294618"/>
                <a:gd name="connsiteX73" fmla="*/ 310099 w 530875"/>
                <a:gd name="connsiteY73" fmla="*/ 94539 h 294618"/>
                <a:gd name="connsiteX74" fmla="*/ 310099 w 530875"/>
                <a:gd name="connsiteY74" fmla="*/ 191875 h 294618"/>
                <a:gd name="connsiteX75" fmla="*/ 455598 w 530875"/>
                <a:gd name="connsiteY75" fmla="*/ 191875 h 294618"/>
                <a:gd name="connsiteX76" fmla="*/ 473762 w 530875"/>
                <a:gd name="connsiteY76" fmla="*/ 191875 h 294618"/>
                <a:gd name="connsiteX77" fmla="*/ 473762 w 530875"/>
                <a:gd name="connsiteY77" fmla="*/ 94539 h 294618"/>
                <a:gd name="connsiteX78" fmla="*/ 455598 w 530875"/>
                <a:gd name="connsiteY78" fmla="*/ 94539 h 294618"/>
                <a:gd name="connsiteX79" fmla="*/ 455598 w 530875"/>
                <a:gd name="connsiteY79" fmla="*/ 191875 h 294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30875" h="294618">
                  <a:moveTo>
                    <a:pt x="265344" y="0"/>
                  </a:moveTo>
                  <a:cubicBezTo>
                    <a:pt x="411967" y="0"/>
                    <a:pt x="530876" y="66009"/>
                    <a:pt x="530876" y="147309"/>
                  </a:cubicBezTo>
                  <a:cubicBezTo>
                    <a:pt x="530876" y="228609"/>
                    <a:pt x="411967" y="294618"/>
                    <a:pt x="265532" y="294618"/>
                  </a:cubicBezTo>
                  <a:cubicBezTo>
                    <a:pt x="118909" y="294618"/>
                    <a:pt x="0" y="228609"/>
                    <a:pt x="0" y="147309"/>
                  </a:cubicBezTo>
                  <a:cubicBezTo>
                    <a:pt x="0" y="66009"/>
                    <a:pt x="118909" y="0"/>
                    <a:pt x="265344" y="0"/>
                  </a:cubicBezTo>
                  <a:close/>
                  <a:moveTo>
                    <a:pt x="265344" y="13239"/>
                  </a:moveTo>
                  <a:cubicBezTo>
                    <a:pt x="126399" y="13239"/>
                    <a:pt x="13483" y="73468"/>
                    <a:pt x="13483" y="147309"/>
                  </a:cubicBezTo>
                  <a:cubicBezTo>
                    <a:pt x="13483" y="221150"/>
                    <a:pt x="126399" y="281192"/>
                    <a:pt x="265532" y="281192"/>
                  </a:cubicBezTo>
                  <a:cubicBezTo>
                    <a:pt x="404664" y="281192"/>
                    <a:pt x="517580" y="221150"/>
                    <a:pt x="517580" y="147309"/>
                  </a:cubicBezTo>
                  <a:cubicBezTo>
                    <a:pt x="517393" y="73468"/>
                    <a:pt x="404477" y="13239"/>
                    <a:pt x="265344" y="13239"/>
                  </a:cubicBezTo>
                  <a:close/>
                  <a:moveTo>
                    <a:pt x="218717" y="161481"/>
                  </a:moveTo>
                  <a:lnTo>
                    <a:pt x="166472" y="161481"/>
                  </a:lnTo>
                  <a:cubicBezTo>
                    <a:pt x="167034" y="174347"/>
                    <a:pt x="174337" y="180314"/>
                    <a:pt x="185011" y="180314"/>
                  </a:cubicBezTo>
                  <a:cubicBezTo>
                    <a:pt x="193063" y="180314"/>
                    <a:pt x="198493" y="175838"/>
                    <a:pt x="199991" y="171177"/>
                  </a:cubicBezTo>
                  <a:lnTo>
                    <a:pt x="217032" y="171177"/>
                  </a:lnTo>
                  <a:cubicBezTo>
                    <a:pt x="212538" y="186654"/>
                    <a:pt x="199991" y="193926"/>
                    <a:pt x="184262" y="193926"/>
                  </a:cubicBezTo>
                  <a:cubicBezTo>
                    <a:pt x="161978" y="193926"/>
                    <a:pt x="148121" y="178635"/>
                    <a:pt x="148121" y="157005"/>
                  </a:cubicBezTo>
                  <a:cubicBezTo>
                    <a:pt x="148121" y="135935"/>
                    <a:pt x="162727" y="119898"/>
                    <a:pt x="184262" y="119898"/>
                  </a:cubicBezTo>
                  <a:cubicBezTo>
                    <a:pt x="208605" y="119712"/>
                    <a:pt x="220215" y="139850"/>
                    <a:pt x="218717" y="161481"/>
                  </a:cubicBezTo>
                  <a:close/>
                  <a:moveTo>
                    <a:pt x="183887" y="132951"/>
                  </a:moveTo>
                  <a:cubicBezTo>
                    <a:pt x="173026" y="132951"/>
                    <a:pt x="167408" y="140223"/>
                    <a:pt x="166659" y="149360"/>
                  </a:cubicBezTo>
                  <a:lnTo>
                    <a:pt x="200553" y="149360"/>
                  </a:lnTo>
                  <a:cubicBezTo>
                    <a:pt x="199242" y="139664"/>
                    <a:pt x="195123" y="132951"/>
                    <a:pt x="183887" y="132951"/>
                  </a:cubicBezTo>
                  <a:close/>
                  <a:moveTo>
                    <a:pt x="444924" y="161481"/>
                  </a:moveTo>
                  <a:lnTo>
                    <a:pt x="392680" y="161481"/>
                  </a:lnTo>
                  <a:cubicBezTo>
                    <a:pt x="393241" y="174347"/>
                    <a:pt x="400544" y="180314"/>
                    <a:pt x="411218" y="180314"/>
                  </a:cubicBezTo>
                  <a:cubicBezTo>
                    <a:pt x="419270" y="180314"/>
                    <a:pt x="424701" y="175838"/>
                    <a:pt x="426199" y="171177"/>
                  </a:cubicBezTo>
                  <a:lnTo>
                    <a:pt x="443239" y="171177"/>
                  </a:lnTo>
                  <a:cubicBezTo>
                    <a:pt x="438932" y="186654"/>
                    <a:pt x="426199" y="193926"/>
                    <a:pt x="410469" y="193926"/>
                  </a:cubicBezTo>
                  <a:cubicBezTo>
                    <a:pt x="388185" y="193926"/>
                    <a:pt x="374328" y="178635"/>
                    <a:pt x="374328" y="157005"/>
                  </a:cubicBezTo>
                  <a:cubicBezTo>
                    <a:pt x="374328" y="135935"/>
                    <a:pt x="388934" y="119898"/>
                    <a:pt x="410469" y="119898"/>
                  </a:cubicBezTo>
                  <a:cubicBezTo>
                    <a:pt x="434625" y="119712"/>
                    <a:pt x="446235" y="139850"/>
                    <a:pt x="444924" y="161481"/>
                  </a:cubicBezTo>
                  <a:close/>
                  <a:moveTo>
                    <a:pt x="410094" y="132951"/>
                  </a:moveTo>
                  <a:cubicBezTo>
                    <a:pt x="399234" y="132951"/>
                    <a:pt x="393616" y="140223"/>
                    <a:pt x="392867" y="149360"/>
                  </a:cubicBezTo>
                  <a:lnTo>
                    <a:pt x="426760" y="149360"/>
                  </a:lnTo>
                  <a:cubicBezTo>
                    <a:pt x="425450" y="139664"/>
                    <a:pt x="421330" y="132951"/>
                    <a:pt x="410094" y="132951"/>
                  </a:cubicBezTo>
                  <a:close/>
                  <a:moveTo>
                    <a:pt x="56926" y="191875"/>
                  </a:moveTo>
                  <a:lnTo>
                    <a:pt x="76401" y="191875"/>
                  </a:lnTo>
                  <a:lnTo>
                    <a:pt x="76401" y="150106"/>
                  </a:lnTo>
                  <a:lnTo>
                    <a:pt x="118347" y="150106"/>
                  </a:lnTo>
                  <a:lnTo>
                    <a:pt x="118347" y="192061"/>
                  </a:lnTo>
                  <a:lnTo>
                    <a:pt x="137822" y="192061"/>
                  </a:lnTo>
                  <a:lnTo>
                    <a:pt x="137822" y="94539"/>
                  </a:lnTo>
                  <a:lnTo>
                    <a:pt x="118347" y="94539"/>
                  </a:lnTo>
                  <a:lnTo>
                    <a:pt x="118347" y="134443"/>
                  </a:lnTo>
                  <a:lnTo>
                    <a:pt x="76401" y="134443"/>
                  </a:lnTo>
                  <a:lnTo>
                    <a:pt x="76401" y="94539"/>
                  </a:lnTo>
                  <a:lnTo>
                    <a:pt x="56926" y="94539"/>
                  </a:lnTo>
                  <a:lnTo>
                    <a:pt x="56926" y="191875"/>
                  </a:lnTo>
                  <a:close/>
                  <a:moveTo>
                    <a:pt x="229578" y="191875"/>
                  </a:moveTo>
                  <a:lnTo>
                    <a:pt x="247742" y="191875"/>
                  </a:lnTo>
                  <a:lnTo>
                    <a:pt x="247742" y="153835"/>
                  </a:lnTo>
                  <a:cubicBezTo>
                    <a:pt x="247742" y="139477"/>
                    <a:pt x="252798" y="133697"/>
                    <a:pt x="263284" y="133697"/>
                  </a:cubicBezTo>
                  <a:cubicBezTo>
                    <a:pt x="272273" y="133697"/>
                    <a:pt x="276392" y="139477"/>
                    <a:pt x="276392" y="151038"/>
                  </a:cubicBezTo>
                  <a:lnTo>
                    <a:pt x="276392" y="191875"/>
                  </a:lnTo>
                  <a:lnTo>
                    <a:pt x="294556" y="191875"/>
                  </a:lnTo>
                  <a:lnTo>
                    <a:pt x="294556" y="148614"/>
                  </a:lnTo>
                  <a:cubicBezTo>
                    <a:pt x="294556" y="131273"/>
                    <a:pt x="289313" y="119712"/>
                    <a:pt x="268715" y="119712"/>
                  </a:cubicBezTo>
                  <a:cubicBezTo>
                    <a:pt x="260476" y="119712"/>
                    <a:pt x="252049" y="123441"/>
                    <a:pt x="247180" y="131459"/>
                  </a:cubicBezTo>
                  <a:lnTo>
                    <a:pt x="246806" y="131459"/>
                  </a:lnTo>
                  <a:lnTo>
                    <a:pt x="246806" y="121577"/>
                  </a:lnTo>
                  <a:lnTo>
                    <a:pt x="229578" y="121577"/>
                  </a:lnTo>
                  <a:lnTo>
                    <a:pt x="229578" y="191875"/>
                  </a:lnTo>
                  <a:close/>
                  <a:moveTo>
                    <a:pt x="310099" y="191875"/>
                  </a:moveTo>
                  <a:lnTo>
                    <a:pt x="328263" y="191875"/>
                  </a:lnTo>
                  <a:lnTo>
                    <a:pt x="328263" y="153835"/>
                  </a:lnTo>
                  <a:lnTo>
                    <a:pt x="355228" y="191875"/>
                  </a:lnTo>
                  <a:lnTo>
                    <a:pt x="377886" y="191875"/>
                  </a:lnTo>
                  <a:lnTo>
                    <a:pt x="348299" y="152530"/>
                  </a:lnTo>
                  <a:lnTo>
                    <a:pt x="374516" y="121577"/>
                  </a:lnTo>
                  <a:lnTo>
                    <a:pt x="352794" y="121577"/>
                  </a:lnTo>
                  <a:lnTo>
                    <a:pt x="328263" y="151971"/>
                  </a:lnTo>
                  <a:lnTo>
                    <a:pt x="328263" y="94539"/>
                  </a:lnTo>
                  <a:lnTo>
                    <a:pt x="310099" y="94539"/>
                  </a:lnTo>
                  <a:lnTo>
                    <a:pt x="310099" y="191875"/>
                  </a:lnTo>
                  <a:close/>
                  <a:moveTo>
                    <a:pt x="455598" y="191875"/>
                  </a:moveTo>
                  <a:lnTo>
                    <a:pt x="473762" y="191875"/>
                  </a:lnTo>
                  <a:lnTo>
                    <a:pt x="473762" y="94539"/>
                  </a:lnTo>
                  <a:lnTo>
                    <a:pt x="455598" y="94539"/>
                  </a:lnTo>
                  <a:lnTo>
                    <a:pt x="455598" y="191875"/>
                  </a:lnTo>
                  <a:close/>
                </a:path>
              </a:pathLst>
            </a:custGeom>
            <a:solidFill>
              <a:srgbClr val="ED1C24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624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4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5.xml"/><Relationship Id="rId9" Type="http://schemas.openxmlformats.org/officeDocument/2006/relationships/image" Target="../media/image4.sv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752400" y="628456"/>
            <a:ext cx="7635950" cy="284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ADD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752400" y="1203325"/>
            <a:ext cx="7635950" cy="331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rgbClr val="E1000F"/>
              </a:buClr>
              <a:buFont typeface="Symbol" panose="05050102010706020507" pitchFamily="18" charset="2"/>
              <a:buChar char="-"/>
            </a:pPr>
            <a:r>
              <a:rPr lang="en-GB" sz="1600" dirty="0"/>
              <a:t>Second level</a:t>
            </a:r>
          </a:p>
          <a:p>
            <a:pPr lvl="2">
              <a:buClr>
                <a:srgbClr val="E1000F"/>
              </a:buClr>
              <a:buFont typeface="Symbol" panose="05050102010706020507" pitchFamily="18" charset="2"/>
              <a:buChar char="-"/>
            </a:pPr>
            <a:r>
              <a:rPr lang="en-GB" sz="1600" dirty="0"/>
              <a:t>Third level</a:t>
            </a:r>
          </a:p>
          <a:p>
            <a:pPr lvl="3">
              <a:buClr>
                <a:srgbClr val="E1000F"/>
              </a:buClr>
              <a:buFont typeface="Symbol" panose="05050102010706020507" pitchFamily="18" charset="2"/>
              <a:buChar char="-"/>
            </a:pPr>
            <a:r>
              <a:rPr lang="en-GB" sz="1600" dirty="0"/>
              <a:t>Fourth level</a:t>
            </a:r>
          </a:p>
          <a:p>
            <a:pPr lvl="4"/>
            <a:endParaRPr lang="en-GB" noProof="0" dirty="0"/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28893E90-E84C-C344-A489-5F61366F00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 lang="de-DE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r"/>
            <a:fld id="{D3921A94-2C06-EF44-A870-A48BF422ADBF}" type="slidenum">
              <a:rPr lang="en-GB" smtClean="0"/>
              <a:pPr algn="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02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70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1" r:id="rId10"/>
    <p:sldLayoutId id="2147483757" r:id="rId11"/>
    <p:sldLayoutId id="2147483758" r:id="rId12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599" b="0" i="0">
          <a:solidFill>
            <a:schemeClr val="tx2"/>
          </a:solidFill>
          <a:latin typeface="Segoe UI Light" panose="020B0502040204020203" pitchFamily="34" charset="0"/>
          <a:ea typeface="+mj-ea"/>
          <a:cs typeface="Segoe UI" panose="020B0502040204020203" pitchFamily="34" charset="0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5pPr>
      <a:lvl6pPr marL="457063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6pPr>
      <a:lvl7pPr marL="914126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7pPr>
      <a:lvl8pPr marL="1371189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8pPr>
      <a:lvl9pPr marL="1828251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9pPr>
    </p:titleStyle>
    <p:bodyStyle>
      <a:lvl1pPr marL="266620" indent="-266620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Wingdings" panose="05000000000000000000" pitchFamily="2" charset="2"/>
        <a:buChar char="§"/>
        <a:defRPr sz="1600" b="0" i="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530066" indent="-261859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Wingdings" panose="05000000000000000000" pitchFamily="2" charset="2"/>
        <a:buChar char="§"/>
        <a:defRPr sz="1600" b="0" i="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2pPr>
      <a:lvl3pPr marL="806208" indent="-274556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Wingdings" panose="05000000000000000000" pitchFamily="2" charset="2"/>
        <a:buChar char="§"/>
        <a:defRPr sz="1600" b="0" i="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3pPr>
      <a:lvl4pPr marL="1072828" indent="-265033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Wingdings" panose="05000000000000000000" pitchFamily="2" charset="2"/>
        <a:buChar char="§"/>
        <a:defRPr sz="1600" b="0" i="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4pPr>
      <a:lvl5pPr marL="1339448" indent="-265033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Wingdings" panose="05000000000000000000" pitchFamily="2" charset="2"/>
        <a:buChar char="§"/>
        <a:defRPr sz="1600" b="0" i="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5pPr>
      <a:lvl6pPr marL="1796511" indent="-265033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253574" indent="-265033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2710637" indent="-265033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167699" indent="-265033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6" pos="5284" userDrawn="1">
          <p15:clr>
            <a:srgbClr val="F26B43"/>
          </p15:clr>
        </p15:guide>
        <p15:guide id="9" orient="horz" pos="395" userDrawn="1">
          <p15:clr>
            <a:srgbClr val="F26B43"/>
          </p15:clr>
        </p15:guide>
        <p15:guide id="10" orient="horz" pos="2845" userDrawn="1">
          <p15:clr>
            <a:srgbClr val="F26B43"/>
          </p15:clr>
        </p15:guide>
        <p15:guide id="12" pos="47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752400" y="249595"/>
            <a:ext cx="7635950" cy="284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ADD TITLE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52400" y="4776069"/>
            <a:ext cx="3548294" cy="1212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defRPr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l">
              <a:defRPr/>
            </a:pPr>
            <a:endParaRPr lang="en-GB" noProof="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EEB7FFF-851E-4745-B48A-0A0B094666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gray">
          <a:xfrm>
            <a:off x="752400" y="1203325"/>
            <a:ext cx="7635950" cy="331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8" name="Slide Number Placeholder 1">
            <a:extLst>
              <a:ext uri="{FF2B5EF4-FFF2-40B4-BE49-F238E27FC236}">
                <a16:creationId xmlns:a16="http://schemas.microsoft.com/office/drawing/2014/main" id="{CD122324-C18E-8043-858A-BF47EC8519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r">
              <a:defRPr lang="de-DE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D3921A94-2C06-EF44-A870-A48BF422ADBF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0D3B7CB2-C178-C04B-80EB-71A188D8B4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65180" y="4767977"/>
            <a:ext cx="1267774" cy="1253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9347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742" r:id="rId3"/>
    <p:sldLayoutId id="2147483743" r:id="rId4"/>
    <p:sldLayoutId id="2147483744" r:id="rId5"/>
    <p:sldLayoutId id="2147483700" r:id="rId6"/>
    <p:sldLayoutId id="2147483697" r:id="rId7"/>
    <p:sldLayoutId id="2147483736" r:id="rId8"/>
    <p:sldLayoutId id="2147483756" r:id="rId9"/>
    <p:sldLayoutId id="2147483737" r:id="rId10"/>
    <p:sldLayoutId id="2147483739" r:id="rId11"/>
    <p:sldLayoutId id="2147483677" r:id="rId12"/>
    <p:sldLayoutId id="2147483761" r:id="rId13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599" b="0" i="0">
          <a:solidFill>
            <a:srgbClr val="E1000F"/>
          </a:solidFill>
          <a:latin typeface="Segoe UI Light" panose="020B0502040204020203" pitchFamily="34" charset="0"/>
          <a:ea typeface="+mj-ea"/>
          <a:cs typeface="Segoe UI" panose="020B0502040204020203" pitchFamily="34" charset="0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5pPr>
      <a:lvl6pPr marL="457063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6pPr>
      <a:lvl7pPr marL="914126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7pPr>
      <a:lvl8pPr marL="1371189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8pPr>
      <a:lvl9pPr marL="1828251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9pPr>
    </p:titleStyle>
    <p:bodyStyle>
      <a:lvl1pPr marL="266620" indent="-266620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Wingdings" panose="05000000000000000000" pitchFamily="2" charset="2"/>
        <a:buChar char="§"/>
        <a:defRPr sz="1600" b="0" i="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530066" indent="-261859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Symbol" pitchFamily="2" charset="2"/>
        <a:buChar char="-"/>
        <a:defRPr sz="1600" b="0" i="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2pPr>
      <a:lvl3pPr marL="806208" indent="-274556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Symbol" pitchFamily="2" charset="2"/>
        <a:buChar char="-"/>
        <a:defRPr sz="1600" b="0" i="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3pPr>
      <a:lvl4pPr marL="1072828" indent="-265033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Symbol" pitchFamily="2" charset="2"/>
        <a:buChar char="-"/>
        <a:defRPr sz="1600" b="0" i="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4pPr>
      <a:lvl5pPr marL="1339448" indent="-265033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Symbol" pitchFamily="2" charset="2"/>
        <a:buChar char="-"/>
        <a:defRPr sz="1600" b="0" i="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5pPr>
      <a:lvl6pPr marL="1796511" indent="-265033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253574" indent="-265033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2710637" indent="-265033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167699" indent="-265033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6" pos="5284">
          <p15:clr>
            <a:srgbClr val="F26B43"/>
          </p15:clr>
        </p15:guide>
        <p15:guide id="9" orient="horz" pos="758">
          <p15:clr>
            <a:srgbClr val="F26B43"/>
          </p15:clr>
        </p15:guide>
        <p15:guide id="10" orient="horz" pos="2844">
          <p15:clr>
            <a:srgbClr val="F26B43"/>
          </p15:clr>
        </p15:guide>
        <p15:guide id="12" pos="47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752400" y="633372"/>
            <a:ext cx="7635950" cy="284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ADD TITLE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28893E90-E84C-C344-A489-5F61366F00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 lang="de-DE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r"/>
            <a:fld id="{D3921A94-2C06-EF44-A870-A48BF422ADBF}" type="slidenum">
              <a:rPr lang="en-GB" noProof="0" smtClean="0"/>
              <a:pPr algn="r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21966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46" r:id="rId2"/>
    <p:sldLayoutId id="2147483747" r:id="rId3"/>
    <p:sldLayoutId id="2147483748" r:id="rId4"/>
    <p:sldLayoutId id="2147483699" r:id="rId5"/>
    <p:sldLayoutId id="2147483749" r:id="rId6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599" b="0" i="0">
          <a:solidFill>
            <a:srgbClr val="E1000F"/>
          </a:solidFill>
          <a:latin typeface="Segoe UI Light" panose="020B0502040204020203" pitchFamily="34" charset="0"/>
          <a:ea typeface="+mj-ea"/>
          <a:cs typeface="Segoe UI" panose="020B0502040204020203" pitchFamily="34" charset="0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5pPr>
      <a:lvl6pPr marL="457063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6pPr>
      <a:lvl7pPr marL="914126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7pPr>
      <a:lvl8pPr marL="1371189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8pPr>
      <a:lvl9pPr marL="1828251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9pPr>
    </p:titleStyle>
    <p:bodyStyle>
      <a:lvl1pPr marL="266620" indent="-266620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Wingdings" panose="05000000000000000000" pitchFamily="2" charset="2"/>
        <a:buChar char="§"/>
        <a:defRPr sz="1600" b="0" i="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530066" indent="-261859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Wingdings" panose="05000000000000000000" pitchFamily="2" charset="2"/>
        <a:buChar char="§"/>
        <a:defRPr sz="1600" b="0" i="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2pPr>
      <a:lvl3pPr marL="806208" indent="-274556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Wingdings" panose="05000000000000000000" pitchFamily="2" charset="2"/>
        <a:buChar char="§"/>
        <a:defRPr sz="1600" b="0" i="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3pPr>
      <a:lvl4pPr marL="1072828" indent="-265033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Wingdings" panose="05000000000000000000" pitchFamily="2" charset="2"/>
        <a:buChar char="§"/>
        <a:defRPr sz="1600" b="0" i="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4pPr>
      <a:lvl5pPr marL="1339448" indent="-265033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Wingdings" panose="05000000000000000000" pitchFamily="2" charset="2"/>
        <a:buChar char="§"/>
        <a:defRPr sz="1600" b="0" i="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5pPr>
      <a:lvl6pPr marL="1796511" indent="-265033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253574" indent="-265033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2710637" indent="-265033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167699" indent="-265033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6" pos="5284">
          <p15:clr>
            <a:srgbClr val="F26B43"/>
          </p15:clr>
        </p15:guide>
        <p15:guide id="10" orient="horz" pos="2845" userDrawn="1">
          <p15:clr>
            <a:srgbClr val="F26B43"/>
          </p15:clr>
        </p15:guide>
        <p15:guide id="12" pos="476">
          <p15:clr>
            <a:srgbClr val="F26B43"/>
          </p15:clr>
        </p15:guide>
        <p15:guide id="13" orient="horz" pos="395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752400" y="249595"/>
            <a:ext cx="7635950" cy="284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add title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60825171-6967-094B-960B-BCAB34D4A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gray">
          <a:xfrm>
            <a:off x="752400" y="1203325"/>
            <a:ext cx="7635950" cy="331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7FA27CDC-E28C-8443-8192-32451E5AEF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52400" y="4776069"/>
            <a:ext cx="3548294" cy="1212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defRPr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l">
              <a:defRPr/>
            </a:pPr>
            <a:endParaRPr lang="en-GB" noProof="0" dirty="0"/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DF44BDD4-F998-EA49-8505-E991F7F349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r">
              <a:defRPr lang="de-DE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D3921A94-2C06-EF44-A870-A48BF422ADBF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C058C03-2422-FD40-A2E4-E9024F8235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65180" y="4767977"/>
            <a:ext cx="1267774" cy="1253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GB" noProof="0" dirty="0"/>
          </a:p>
        </p:txBody>
      </p:sp>
      <p:pic>
        <p:nvPicPr>
          <p:cNvPr id="14" name="Picture 10">
            <a:extLst>
              <a:ext uri="{FF2B5EF4-FFF2-40B4-BE49-F238E27FC236}">
                <a16:creationId xmlns:a16="http://schemas.microsoft.com/office/drawing/2014/main" id="{0A985CF6-905D-914B-AAEE-F915880B5944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 bwMode="auto">
          <a:xfrm>
            <a:off x="8501063" y="4693072"/>
            <a:ext cx="531812" cy="294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7800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38" r:id="rId2"/>
    <p:sldLayoutId id="2147483762" r:id="rId3"/>
    <p:sldLayoutId id="2147483740" r:id="rId4"/>
    <p:sldLayoutId id="2147483741" r:id="rId5"/>
    <p:sldLayoutId id="2147483763" r:id="rId6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599" b="0" i="0" cap="all" baseline="0">
          <a:solidFill>
            <a:srgbClr val="E1000F"/>
          </a:solidFill>
          <a:latin typeface="Segoe UI Light" panose="020B0502040204020203" pitchFamily="34" charset="0"/>
          <a:ea typeface="+mj-ea"/>
          <a:cs typeface="Segoe UI" panose="020B0502040204020203" pitchFamily="34" charset="0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5pPr>
      <a:lvl6pPr marL="457063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6pPr>
      <a:lvl7pPr marL="914126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7pPr>
      <a:lvl8pPr marL="1371189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8pPr>
      <a:lvl9pPr marL="1828251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9pPr>
    </p:titleStyle>
    <p:bodyStyle>
      <a:lvl1pPr marL="266620" indent="-266620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Wingdings" panose="05000000000000000000" pitchFamily="2" charset="2"/>
        <a:buChar char="§"/>
        <a:defRPr sz="1600" b="0" i="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530066" indent="-261859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Symbol" pitchFamily="2" charset="2"/>
        <a:buChar char="-"/>
        <a:defRPr sz="1600" b="0" i="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2pPr>
      <a:lvl3pPr marL="806208" indent="-274556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Symbol" pitchFamily="2" charset="2"/>
        <a:buChar char="-"/>
        <a:defRPr sz="1600" b="0" i="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3pPr>
      <a:lvl4pPr marL="1072828" indent="-265033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Symbol" pitchFamily="2" charset="2"/>
        <a:buChar char="-"/>
        <a:defRPr sz="1600" b="0" i="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4pPr>
      <a:lvl5pPr marL="1339448" indent="-265033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Symbol" pitchFamily="2" charset="2"/>
        <a:buChar char="-"/>
        <a:defRPr sz="1600" b="0" i="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5pPr>
      <a:lvl6pPr marL="1796511" indent="-265033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253574" indent="-265033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2710637" indent="-265033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167699" indent="-265033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6" pos="2835" userDrawn="1">
          <p15:clr>
            <a:srgbClr val="F26B43"/>
          </p15:clr>
        </p15:guide>
        <p15:guide id="9" orient="horz" pos="758" userDrawn="1">
          <p15:clr>
            <a:srgbClr val="F26B43"/>
          </p15:clr>
        </p15:guide>
        <p15:guide id="10" orient="horz" pos="2844" userDrawn="1">
          <p15:clr>
            <a:srgbClr val="F26B43"/>
          </p15:clr>
        </p15:guide>
        <p15:guide id="12" pos="476" userDrawn="1">
          <p15:clr>
            <a:srgbClr val="F26B43"/>
          </p15:clr>
        </p15:guide>
        <p15:guide id="13" pos="3152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752400" y="1212135"/>
            <a:ext cx="7635950" cy="329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6680E5A-1A1F-B343-ABBA-BDA27D529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752400" y="249595"/>
            <a:ext cx="7635950" cy="284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add title</a:t>
            </a:r>
          </a:p>
        </p:txBody>
      </p:sp>
      <p:sp>
        <p:nvSpPr>
          <p:cNvPr id="17" name="Slide Number Placeholder 1">
            <a:extLst>
              <a:ext uri="{FF2B5EF4-FFF2-40B4-BE49-F238E27FC236}">
                <a16:creationId xmlns:a16="http://schemas.microsoft.com/office/drawing/2014/main" id="{D8F56E09-F035-F74C-996E-D0A442F5B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r">
              <a:defRPr lang="de-DE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D3921A94-2C06-EF44-A870-A48BF422ADBF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5E0B20F4-62DD-0342-A7F8-C5310B68E1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65180" y="4767977"/>
            <a:ext cx="1267774" cy="1253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GB" noProof="0" dirty="0"/>
          </a:p>
        </p:txBody>
      </p:sp>
      <p:grpSp>
        <p:nvGrpSpPr>
          <p:cNvPr id="2" name="Picture 10">
            <a:extLst>
              <a:ext uri="{FF2B5EF4-FFF2-40B4-BE49-F238E27FC236}">
                <a16:creationId xmlns:a16="http://schemas.microsoft.com/office/drawing/2014/main" id="{E4A9DF2A-5837-5445-BFBC-8505DF6B9133}"/>
              </a:ext>
            </a:extLst>
          </p:cNvPr>
          <p:cNvGrpSpPr/>
          <p:nvPr/>
        </p:nvGrpSpPr>
        <p:grpSpPr>
          <a:xfrm>
            <a:off x="8501063" y="4693072"/>
            <a:ext cx="531812" cy="294618"/>
            <a:chOff x="8501063" y="4693072"/>
            <a:chExt cx="531812" cy="294618"/>
          </a:xfrm>
          <a:noFill/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533BB389-2C68-5A43-BC80-8ED0B0953082}"/>
                </a:ext>
              </a:extLst>
            </p:cNvPr>
            <p:cNvSpPr/>
            <p:nvPr/>
          </p:nvSpPr>
          <p:spPr>
            <a:xfrm>
              <a:off x="8507617" y="4699411"/>
              <a:ext cx="517954" cy="281938"/>
            </a:xfrm>
            <a:custGeom>
              <a:avLst/>
              <a:gdLst>
                <a:gd name="connsiteX0" fmla="*/ 258790 w 517954"/>
                <a:gd name="connsiteY0" fmla="*/ 0 h 281938"/>
                <a:gd name="connsiteX1" fmla="*/ 0 w 517954"/>
                <a:gd name="connsiteY1" fmla="*/ 141156 h 281938"/>
                <a:gd name="connsiteX2" fmla="*/ 258977 w 517954"/>
                <a:gd name="connsiteY2" fmla="*/ 281938 h 281938"/>
                <a:gd name="connsiteX3" fmla="*/ 517955 w 517954"/>
                <a:gd name="connsiteY3" fmla="*/ 141156 h 281938"/>
                <a:gd name="connsiteX4" fmla="*/ 258790 w 517954"/>
                <a:gd name="connsiteY4" fmla="*/ 0 h 28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7954" h="281938">
                  <a:moveTo>
                    <a:pt x="258790" y="0"/>
                  </a:moveTo>
                  <a:cubicBezTo>
                    <a:pt x="116100" y="0"/>
                    <a:pt x="0" y="63399"/>
                    <a:pt x="0" y="141156"/>
                  </a:cubicBezTo>
                  <a:cubicBezTo>
                    <a:pt x="0" y="218912"/>
                    <a:pt x="116100" y="281938"/>
                    <a:pt x="258977" y="281938"/>
                  </a:cubicBezTo>
                  <a:cubicBezTo>
                    <a:pt x="401855" y="281938"/>
                    <a:pt x="517955" y="218726"/>
                    <a:pt x="517955" y="141156"/>
                  </a:cubicBezTo>
                  <a:cubicBezTo>
                    <a:pt x="517768" y="63399"/>
                    <a:pt x="401668" y="0"/>
                    <a:pt x="258790" y="0"/>
                  </a:cubicBezTo>
                  <a:close/>
                </a:path>
              </a:pathLst>
            </a:custGeom>
            <a:solidFill>
              <a:srgbClr val="FFFFFF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104A9E22-5898-1944-BFFF-F24CD5B9F46B}"/>
                </a:ext>
              </a:extLst>
            </p:cNvPr>
            <p:cNvSpPr/>
            <p:nvPr/>
          </p:nvSpPr>
          <p:spPr>
            <a:xfrm>
              <a:off x="8501063" y="4693072"/>
              <a:ext cx="530875" cy="294618"/>
            </a:xfrm>
            <a:custGeom>
              <a:avLst/>
              <a:gdLst>
                <a:gd name="connsiteX0" fmla="*/ 265344 w 530875"/>
                <a:gd name="connsiteY0" fmla="*/ 0 h 294618"/>
                <a:gd name="connsiteX1" fmla="*/ 530876 w 530875"/>
                <a:gd name="connsiteY1" fmla="*/ 147309 h 294618"/>
                <a:gd name="connsiteX2" fmla="*/ 265532 w 530875"/>
                <a:gd name="connsiteY2" fmla="*/ 294618 h 294618"/>
                <a:gd name="connsiteX3" fmla="*/ 0 w 530875"/>
                <a:gd name="connsiteY3" fmla="*/ 147309 h 294618"/>
                <a:gd name="connsiteX4" fmla="*/ 265344 w 530875"/>
                <a:gd name="connsiteY4" fmla="*/ 0 h 294618"/>
                <a:gd name="connsiteX5" fmla="*/ 265344 w 530875"/>
                <a:gd name="connsiteY5" fmla="*/ 13239 h 294618"/>
                <a:gd name="connsiteX6" fmla="*/ 13483 w 530875"/>
                <a:gd name="connsiteY6" fmla="*/ 147309 h 294618"/>
                <a:gd name="connsiteX7" fmla="*/ 265532 w 530875"/>
                <a:gd name="connsiteY7" fmla="*/ 281192 h 294618"/>
                <a:gd name="connsiteX8" fmla="*/ 517580 w 530875"/>
                <a:gd name="connsiteY8" fmla="*/ 147309 h 294618"/>
                <a:gd name="connsiteX9" fmla="*/ 265344 w 530875"/>
                <a:gd name="connsiteY9" fmla="*/ 13239 h 294618"/>
                <a:gd name="connsiteX10" fmla="*/ 218717 w 530875"/>
                <a:gd name="connsiteY10" fmla="*/ 161481 h 294618"/>
                <a:gd name="connsiteX11" fmla="*/ 166472 w 530875"/>
                <a:gd name="connsiteY11" fmla="*/ 161481 h 294618"/>
                <a:gd name="connsiteX12" fmla="*/ 185011 w 530875"/>
                <a:gd name="connsiteY12" fmla="*/ 180314 h 294618"/>
                <a:gd name="connsiteX13" fmla="*/ 199991 w 530875"/>
                <a:gd name="connsiteY13" fmla="*/ 171177 h 294618"/>
                <a:gd name="connsiteX14" fmla="*/ 217032 w 530875"/>
                <a:gd name="connsiteY14" fmla="*/ 171177 h 294618"/>
                <a:gd name="connsiteX15" fmla="*/ 184262 w 530875"/>
                <a:gd name="connsiteY15" fmla="*/ 193926 h 294618"/>
                <a:gd name="connsiteX16" fmla="*/ 148121 w 530875"/>
                <a:gd name="connsiteY16" fmla="*/ 157005 h 294618"/>
                <a:gd name="connsiteX17" fmla="*/ 184262 w 530875"/>
                <a:gd name="connsiteY17" fmla="*/ 119898 h 294618"/>
                <a:gd name="connsiteX18" fmla="*/ 218717 w 530875"/>
                <a:gd name="connsiteY18" fmla="*/ 161481 h 294618"/>
                <a:gd name="connsiteX19" fmla="*/ 183887 w 530875"/>
                <a:gd name="connsiteY19" fmla="*/ 132951 h 294618"/>
                <a:gd name="connsiteX20" fmla="*/ 166659 w 530875"/>
                <a:gd name="connsiteY20" fmla="*/ 149360 h 294618"/>
                <a:gd name="connsiteX21" fmla="*/ 200553 w 530875"/>
                <a:gd name="connsiteY21" fmla="*/ 149360 h 294618"/>
                <a:gd name="connsiteX22" fmla="*/ 183887 w 530875"/>
                <a:gd name="connsiteY22" fmla="*/ 132951 h 294618"/>
                <a:gd name="connsiteX23" fmla="*/ 444924 w 530875"/>
                <a:gd name="connsiteY23" fmla="*/ 161481 h 294618"/>
                <a:gd name="connsiteX24" fmla="*/ 392680 w 530875"/>
                <a:gd name="connsiteY24" fmla="*/ 161481 h 294618"/>
                <a:gd name="connsiteX25" fmla="*/ 411218 w 530875"/>
                <a:gd name="connsiteY25" fmla="*/ 180314 h 294618"/>
                <a:gd name="connsiteX26" fmla="*/ 426199 w 530875"/>
                <a:gd name="connsiteY26" fmla="*/ 171177 h 294618"/>
                <a:gd name="connsiteX27" fmla="*/ 443239 w 530875"/>
                <a:gd name="connsiteY27" fmla="*/ 171177 h 294618"/>
                <a:gd name="connsiteX28" fmla="*/ 410469 w 530875"/>
                <a:gd name="connsiteY28" fmla="*/ 193926 h 294618"/>
                <a:gd name="connsiteX29" fmla="*/ 374328 w 530875"/>
                <a:gd name="connsiteY29" fmla="*/ 157005 h 294618"/>
                <a:gd name="connsiteX30" fmla="*/ 410469 w 530875"/>
                <a:gd name="connsiteY30" fmla="*/ 119898 h 294618"/>
                <a:gd name="connsiteX31" fmla="*/ 444924 w 530875"/>
                <a:gd name="connsiteY31" fmla="*/ 161481 h 294618"/>
                <a:gd name="connsiteX32" fmla="*/ 410094 w 530875"/>
                <a:gd name="connsiteY32" fmla="*/ 132951 h 294618"/>
                <a:gd name="connsiteX33" fmla="*/ 392867 w 530875"/>
                <a:gd name="connsiteY33" fmla="*/ 149360 h 294618"/>
                <a:gd name="connsiteX34" fmla="*/ 426760 w 530875"/>
                <a:gd name="connsiteY34" fmla="*/ 149360 h 294618"/>
                <a:gd name="connsiteX35" fmla="*/ 410094 w 530875"/>
                <a:gd name="connsiteY35" fmla="*/ 132951 h 294618"/>
                <a:gd name="connsiteX36" fmla="*/ 56926 w 530875"/>
                <a:gd name="connsiteY36" fmla="*/ 191875 h 294618"/>
                <a:gd name="connsiteX37" fmla="*/ 76401 w 530875"/>
                <a:gd name="connsiteY37" fmla="*/ 191875 h 294618"/>
                <a:gd name="connsiteX38" fmla="*/ 76401 w 530875"/>
                <a:gd name="connsiteY38" fmla="*/ 150106 h 294618"/>
                <a:gd name="connsiteX39" fmla="*/ 118347 w 530875"/>
                <a:gd name="connsiteY39" fmla="*/ 150106 h 294618"/>
                <a:gd name="connsiteX40" fmla="*/ 118347 w 530875"/>
                <a:gd name="connsiteY40" fmla="*/ 192061 h 294618"/>
                <a:gd name="connsiteX41" fmla="*/ 137822 w 530875"/>
                <a:gd name="connsiteY41" fmla="*/ 192061 h 294618"/>
                <a:gd name="connsiteX42" fmla="*/ 137822 w 530875"/>
                <a:gd name="connsiteY42" fmla="*/ 94539 h 294618"/>
                <a:gd name="connsiteX43" fmla="*/ 118347 w 530875"/>
                <a:gd name="connsiteY43" fmla="*/ 94539 h 294618"/>
                <a:gd name="connsiteX44" fmla="*/ 118347 w 530875"/>
                <a:gd name="connsiteY44" fmla="*/ 134443 h 294618"/>
                <a:gd name="connsiteX45" fmla="*/ 76401 w 530875"/>
                <a:gd name="connsiteY45" fmla="*/ 134443 h 294618"/>
                <a:gd name="connsiteX46" fmla="*/ 76401 w 530875"/>
                <a:gd name="connsiteY46" fmla="*/ 94539 h 294618"/>
                <a:gd name="connsiteX47" fmla="*/ 56926 w 530875"/>
                <a:gd name="connsiteY47" fmla="*/ 94539 h 294618"/>
                <a:gd name="connsiteX48" fmla="*/ 56926 w 530875"/>
                <a:gd name="connsiteY48" fmla="*/ 191875 h 294618"/>
                <a:gd name="connsiteX49" fmla="*/ 229578 w 530875"/>
                <a:gd name="connsiteY49" fmla="*/ 191875 h 294618"/>
                <a:gd name="connsiteX50" fmla="*/ 247742 w 530875"/>
                <a:gd name="connsiteY50" fmla="*/ 191875 h 294618"/>
                <a:gd name="connsiteX51" fmla="*/ 247742 w 530875"/>
                <a:gd name="connsiteY51" fmla="*/ 153835 h 294618"/>
                <a:gd name="connsiteX52" fmla="*/ 263284 w 530875"/>
                <a:gd name="connsiteY52" fmla="*/ 133697 h 294618"/>
                <a:gd name="connsiteX53" fmla="*/ 276392 w 530875"/>
                <a:gd name="connsiteY53" fmla="*/ 151038 h 294618"/>
                <a:gd name="connsiteX54" fmla="*/ 276392 w 530875"/>
                <a:gd name="connsiteY54" fmla="*/ 191875 h 294618"/>
                <a:gd name="connsiteX55" fmla="*/ 294556 w 530875"/>
                <a:gd name="connsiteY55" fmla="*/ 191875 h 294618"/>
                <a:gd name="connsiteX56" fmla="*/ 294556 w 530875"/>
                <a:gd name="connsiteY56" fmla="*/ 148614 h 294618"/>
                <a:gd name="connsiteX57" fmla="*/ 268715 w 530875"/>
                <a:gd name="connsiteY57" fmla="*/ 119712 h 294618"/>
                <a:gd name="connsiteX58" fmla="*/ 247180 w 530875"/>
                <a:gd name="connsiteY58" fmla="*/ 131459 h 294618"/>
                <a:gd name="connsiteX59" fmla="*/ 246806 w 530875"/>
                <a:gd name="connsiteY59" fmla="*/ 131459 h 294618"/>
                <a:gd name="connsiteX60" fmla="*/ 246806 w 530875"/>
                <a:gd name="connsiteY60" fmla="*/ 121577 h 294618"/>
                <a:gd name="connsiteX61" fmla="*/ 229578 w 530875"/>
                <a:gd name="connsiteY61" fmla="*/ 121577 h 294618"/>
                <a:gd name="connsiteX62" fmla="*/ 229578 w 530875"/>
                <a:gd name="connsiteY62" fmla="*/ 191875 h 294618"/>
                <a:gd name="connsiteX63" fmla="*/ 310099 w 530875"/>
                <a:gd name="connsiteY63" fmla="*/ 191875 h 294618"/>
                <a:gd name="connsiteX64" fmla="*/ 328263 w 530875"/>
                <a:gd name="connsiteY64" fmla="*/ 191875 h 294618"/>
                <a:gd name="connsiteX65" fmla="*/ 328263 w 530875"/>
                <a:gd name="connsiteY65" fmla="*/ 153835 h 294618"/>
                <a:gd name="connsiteX66" fmla="*/ 355228 w 530875"/>
                <a:gd name="connsiteY66" fmla="*/ 191875 h 294618"/>
                <a:gd name="connsiteX67" fmla="*/ 377886 w 530875"/>
                <a:gd name="connsiteY67" fmla="*/ 191875 h 294618"/>
                <a:gd name="connsiteX68" fmla="*/ 348299 w 530875"/>
                <a:gd name="connsiteY68" fmla="*/ 152530 h 294618"/>
                <a:gd name="connsiteX69" fmla="*/ 374516 w 530875"/>
                <a:gd name="connsiteY69" fmla="*/ 121577 h 294618"/>
                <a:gd name="connsiteX70" fmla="*/ 352794 w 530875"/>
                <a:gd name="connsiteY70" fmla="*/ 121577 h 294618"/>
                <a:gd name="connsiteX71" fmla="*/ 328263 w 530875"/>
                <a:gd name="connsiteY71" fmla="*/ 151971 h 294618"/>
                <a:gd name="connsiteX72" fmla="*/ 328263 w 530875"/>
                <a:gd name="connsiteY72" fmla="*/ 94539 h 294618"/>
                <a:gd name="connsiteX73" fmla="*/ 310099 w 530875"/>
                <a:gd name="connsiteY73" fmla="*/ 94539 h 294618"/>
                <a:gd name="connsiteX74" fmla="*/ 310099 w 530875"/>
                <a:gd name="connsiteY74" fmla="*/ 191875 h 294618"/>
                <a:gd name="connsiteX75" fmla="*/ 455598 w 530875"/>
                <a:gd name="connsiteY75" fmla="*/ 191875 h 294618"/>
                <a:gd name="connsiteX76" fmla="*/ 473762 w 530875"/>
                <a:gd name="connsiteY76" fmla="*/ 191875 h 294618"/>
                <a:gd name="connsiteX77" fmla="*/ 473762 w 530875"/>
                <a:gd name="connsiteY77" fmla="*/ 94539 h 294618"/>
                <a:gd name="connsiteX78" fmla="*/ 455598 w 530875"/>
                <a:gd name="connsiteY78" fmla="*/ 94539 h 294618"/>
                <a:gd name="connsiteX79" fmla="*/ 455598 w 530875"/>
                <a:gd name="connsiteY79" fmla="*/ 191875 h 294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30875" h="294618">
                  <a:moveTo>
                    <a:pt x="265344" y="0"/>
                  </a:moveTo>
                  <a:cubicBezTo>
                    <a:pt x="411967" y="0"/>
                    <a:pt x="530876" y="66009"/>
                    <a:pt x="530876" y="147309"/>
                  </a:cubicBezTo>
                  <a:cubicBezTo>
                    <a:pt x="530876" y="228609"/>
                    <a:pt x="411967" y="294618"/>
                    <a:pt x="265532" y="294618"/>
                  </a:cubicBezTo>
                  <a:cubicBezTo>
                    <a:pt x="118909" y="294618"/>
                    <a:pt x="0" y="228609"/>
                    <a:pt x="0" y="147309"/>
                  </a:cubicBezTo>
                  <a:cubicBezTo>
                    <a:pt x="0" y="66009"/>
                    <a:pt x="118909" y="0"/>
                    <a:pt x="265344" y="0"/>
                  </a:cubicBezTo>
                  <a:close/>
                  <a:moveTo>
                    <a:pt x="265344" y="13239"/>
                  </a:moveTo>
                  <a:cubicBezTo>
                    <a:pt x="126399" y="13239"/>
                    <a:pt x="13483" y="73468"/>
                    <a:pt x="13483" y="147309"/>
                  </a:cubicBezTo>
                  <a:cubicBezTo>
                    <a:pt x="13483" y="221150"/>
                    <a:pt x="126399" y="281192"/>
                    <a:pt x="265532" y="281192"/>
                  </a:cubicBezTo>
                  <a:cubicBezTo>
                    <a:pt x="404664" y="281192"/>
                    <a:pt x="517580" y="221150"/>
                    <a:pt x="517580" y="147309"/>
                  </a:cubicBezTo>
                  <a:cubicBezTo>
                    <a:pt x="517393" y="73468"/>
                    <a:pt x="404477" y="13239"/>
                    <a:pt x="265344" y="13239"/>
                  </a:cubicBezTo>
                  <a:close/>
                  <a:moveTo>
                    <a:pt x="218717" y="161481"/>
                  </a:moveTo>
                  <a:lnTo>
                    <a:pt x="166472" y="161481"/>
                  </a:lnTo>
                  <a:cubicBezTo>
                    <a:pt x="167034" y="174347"/>
                    <a:pt x="174337" y="180314"/>
                    <a:pt x="185011" y="180314"/>
                  </a:cubicBezTo>
                  <a:cubicBezTo>
                    <a:pt x="193063" y="180314"/>
                    <a:pt x="198493" y="175838"/>
                    <a:pt x="199991" y="171177"/>
                  </a:cubicBezTo>
                  <a:lnTo>
                    <a:pt x="217032" y="171177"/>
                  </a:lnTo>
                  <a:cubicBezTo>
                    <a:pt x="212538" y="186654"/>
                    <a:pt x="199991" y="193926"/>
                    <a:pt x="184262" y="193926"/>
                  </a:cubicBezTo>
                  <a:cubicBezTo>
                    <a:pt x="161978" y="193926"/>
                    <a:pt x="148121" y="178635"/>
                    <a:pt x="148121" y="157005"/>
                  </a:cubicBezTo>
                  <a:cubicBezTo>
                    <a:pt x="148121" y="135935"/>
                    <a:pt x="162727" y="119898"/>
                    <a:pt x="184262" y="119898"/>
                  </a:cubicBezTo>
                  <a:cubicBezTo>
                    <a:pt x="208605" y="119712"/>
                    <a:pt x="220215" y="139850"/>
                    <a:pt x="218717" y="161481"/>
                  </a:cubicBezTo>
                  <a:close/>
                  <a:moveTo>
                    <a:pt x="183887" y="132951"/>
                  </a:moveTo>
                  <a:cubicBezTo>
                    <a:pt x="173026" y="132951"/>
                    <a:pt x="167408" y="140223"/>
                    <a:pt x="166659" y="149360"/>
                  </a:cubicBezTo>
                  <a:lnTo>
                    <a:pt x="200553" y="149360"/>
                  </a:lnTo>
                  <a:cubicBezTo>
                    <a:pt x="199242" y="139664"/>
                    <a:pt x="195123" y="132951"/>
                    <a:pt x="183887" y="132951"/>
                  </a:cubicBezTo>
                  <a:close/>
                  <a:moveTo>
                    <a:pt x="444924" y="161481"/>
                  </a:moveTo>
                  <a:lnTo>
                    <a:pt x="392680" y="161481"/>
                  </a:lnTo>
                  <a:cubicBezTo>
                    <a:pt x="393241" y="174347"/>
                    <a:pt x="400544" y="180314"/>
                    <a:pt x="411218" y="180314"/>
                  </a:cubicBezTo>
                  <a:cubicBezTo>
                    <a:pt x="419270" y="180314"/>
                    <a:pt x="424701" y="175838"/>
                    <a:pt x="426199" y="171177"/>
                  </a:cubicBezTo>
                  <a:lnTo>
                    <a:pt x="443239" y="171177"/>
                  </a:lnTo>
                  <a:cubicBezTo>
                    <a:pt x="438932" y="186654"/>
                    <a:pt x="426199" y="193926"/>
                    <a:pt x="410469" y="193926"/>
                  </a:cubicBezTo>
                  <a:cubicBezTo>
                    <a:pt x="388185" y="193926"/>
                    <a:pt x="374328" y="178635"/>
                    <a:pt x="374328" y="157005"/>
                  </a:cubicBezTo>
                  <a:cubicBezTo>
                    <a:pt x="374328" y="135935"/>
                    <a:pt x="388934" y="119898"/>
                    <a:pt x="410469" y="119898"/>
                  </a:cubicBezTo>
                  <a:cubicBezTo>
                    <a:pt x="434625" y="119712"/>
                    <a:pt x="446235" y="139850"/>
                    <a:pt x="444924" y="161481"/>
                  </a:cubicBezTo>
                  <a:close/>
                  <a:moveTo>
                    <a:pt x="410094" y="132951"/>
                  </a:moveTo>
                  <a:cubicBezTo>
                    <a:pt x="399234" y="132951"/>
                    <a:pt x="393616" y="140223"/>
                    <a:pt x="392867" y="149360"/>
                  </a:cubicBezTo>
                  <a:lnTo>
                    <a:pt x="426760" y="149360"/>
                  </a:lnTo>
                  <a:cubicBezTo>
                    <a:pt x="425450" y="139664"/>
                    <a:pt x="421330" y="132951"/>
                    <a:pt x="410094" y="132951"/>
                  </a:cubicBezTo>
                  <a:close/>
                  <a:moveTo>
                    <a:pt x="56926" y="191875"/>
                  </a:moveTo>
                  <a:lnTo>
                    <a:pt x="76401" y="191875"/>
                  </a:lnTo>
                  <a:lnTo>
                    <a:pt x="76401" y="150106"/>
                  </a:lnTo>
                  <a:lnTo>
                    <a:pt x="118347" y="150106"/>
                  </a:lnTo>
                  <a:lnTo>
                    <a:pt x="118347" y="192061"/>
                  </a:lnTo>
                  <a:lnTo>
                    <a:pt x="137822" y="192061"/>
                  </a:lnTo>
                  <a:lnTo>
                    <a:pt x="137822" y="94539"/>
                  </a:lnTo>
                  <a:lnTo>
                    <a:pt x="118347" y="94539"/>
                  </a:lnTo>
                  <a:lnTo>
                    <a:pt x="118347" y="134443"/>
                  </a:lnTo>
                  <a:lnTo>
                    <a:pt x="76401" y="134443"/>
                  </a:lnTo>
                  <a:lnTo>
                    <a:pt x="76401" y="94539"/>
                  </a:lnTo>
                  <a:lnTo>
                    <a:pt x="56926" y="94539"/>
                  </a:lnTo>
                  <a:lnTo>
                    <a:pt x="56926" y="191875"/>
                  </a:lnTo>
                  <a:close/>
                  <a:moveTo>
                    <a:pt x="229578" y="191875"/>
                  </a:moveTo>
                  <a:lnTo>
                    <a:pt x="247742" y="191875"/>
                  </a:lnTo>
                  <a:lnTo>
                    <a:pt x="247742" y="153835"/>
                  </a:lnTo>
                  <a:cubicBezTo>
                    <a:pt x="247742" y="139477"/>
                    <a:pt x="252798" y="133697"/>
                    <a:pt x="263284" y="133697"/>
                  </a:cubicBezTo>
                  <a:cubicBezTo>
                    <a:pt x="272273" y="133697"/>
                    <a:pt x="276392" y="139477"/>
                    <a:pt x="276392" y="151038"/>
                  </a:cubicBezTo>
                  <a:lnTo>
                    <a:pt x="276392" y="191875"/>
                  </a:lnTo>
                  <a:lnTo>
                    <a:pt x="294556" y="191875"/>
                  </a:lnTo>
                  <a:lnTo>
                    <a:pt x="294556" y="148614"/>
                  </a:lnTo>
                  <a:cubicBezTo>
                    <a:pt x="294556" y="131273"/>
                    <a:pt x="289313" y="119712"/>
                    <a:pt x="268715" y="119712"/>
                  </a:cubicBezTo>
                  <a:cubicBezTo>
                    <a:pt x="260476" y="119712"/>
                    <a:pt x="252049" y="123441"/>
                    <a:pt x="247180" y="131459"/>
                  </a:cubicBezTo>
                  <a:lnTo>
                    <a:pt x="246806" y="131459"/>
                  </a:lnTo>
                  <a:lnTo>
                    <a:pt x="246806" y="121577"/>
                  </a:lnTo>
                  <a:lnTo>
                    <a:pt x="229578" y="121577"/>
                  </a:lnTo>
                  <a:lnTo>
                    <a:pt x="229578" y="191875"/>
                  </a:lnTo>
                  <a:close/>
                  <a:moveTo>
                    <a:pt x="310099" y="191875"/>
                  </a:moveTo>
                  <a:lnTo>
                    <a:pt x="328263" y="191875"/>
                  </a:lnTo>
                  <a:lnTo>
                    <a:pt x="328263" y="153835"/>
                  </a:lnTo>
                  <a:lnTo>
                    <a:pt x="355228" y="191875"/>
                  </a:lnTo>
                  <a:lnTo>
                    <a:pt x="377886" y="191875"/>
                  </a:lnTo>
                  <a:lnTo>
                    <a:pt x="348299" y="152530"/>
                  </a:lnTo>
                  <a:lnTo>
                    <a:pt x="374516" y="121577"/>
                  </a:lnTo>
                  <a:lnTo>
                    <a:pt x="352794" y="121577"/>
                  </a:lnTo>
                  <a:lnTo>
                    <a:pt x="328263" y="151971"/>
                  </a:lnTo>
                  <a:lnTo>
                    <a:pt x="328263" y="94539"/>
                  </a:lnTo>
                  <a:lnTo>
                    <a:pt x="310099" y="94539"/>
                  </a:lnTo>
                  <a:lnTo>
                    <a:pt x="310099" y="191875"/>
                  </a:lnTo>
                  <a:close/>
                  <a:moveTo>
                    <a:pt x="455598" y="191875"/>
                  </a:moveTo>
                  <a:lnTo>
                    <a:pt x="473762" y="191875"/>
                  </a:lnTo>
                  <a:lnTo>
                    <a:pt x="473762" y="94539"/>
                  </a:lnTo>
                  <a:lnTo>
                    <a:pt x="455598" y="94539"/>
                  </a:lnTo>
                  <a:lnTo>
                    <a:pt x="455598" y="191875"/>
                  </a:lnTo>
                  <a:close/>
                </a:path>
              </a:pathLst>
            </a:custGeom>
            <a:solidFill>
              <a:srgbClr val="ED1C24"/>
            </a:solidFill>
            <a:ln w="18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0377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666" r:id="rId2"/>
    <p:sldLayoutId id="2147483733" r:id="rId3"/>
    <p:sldLayoutId id="2147483734" r:id="rId4"/>
    <p:sldLayoutId id="2147483735" r:id="rId5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599" b="0" i="0" cap="all" baseline="0">
          <a:solidFill>
            <a:srgbClr val="E1000F"/>
          </a:solidFill>
          <a:latin typeface="Segoe UI Light" panose="020B0502040204020203" pitchFamily="34" charset="0"/>
          <a:ea typeface="+mj-ea"/>
          <a:cs typeface="Segoe UI" panose="020B0502040204020203" pitchFamily="34" charset="0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5pPr>
      <a:lvl6pPr marL="457063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6pPr>
      <a:lvl7pPr marL="914126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7pPr>
      <a:lvl8pPr marL="1371189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8pPr>
      <a:lvl9pPr marL="1828251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9pPr>
    </p:titleStyle>
    <p:bodyStyle>
      <a:lvl1pPr marL="266620" indent="-266620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Wingdings" panose="05000000000000000000" pitchFamily="2" charset="2"/>
        <a:buChar char="§"/>
        <a:defRPr sz="1600" b="0" i="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530066" indent="-261859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Symbol" pitchFamily="2" charset="2"/>
        <a:buChar char="-"/>
        <a:defRPr sz="1600" b="0" i="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2pPr>
      <a:lvl3pPr marL="806208" indent="-274556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Symbol" pitchFamily="2" charset="2"/>
        <a:buChar char="-"/>
        <a:defRPr sz="1600" b="0" i="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3pPr>
      <a:lvl4pPr marL="1072828" indent="-265033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Symbol" pitchFamily="2" charset="2"/>
        <a:buChar char="-"/>
        <a:defRPr sz="1600" b="0" i="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4pPr>
      <a:lvl5pPr marL="1339448" indent="-265033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Symbol" pitchFamily="2" charset="2"/>
        <a:buChar char="-"/>
        <a:defRPr sz="1600" b="0" i="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5pPr>
      <a:lvl6pPr marL="1796511" indent="-265033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253574" indent="-265033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2710637" indent="-265033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167699" indent="-265033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6" pos="5284" userDrawn="1">
          <p15:clr>
            <a:srgbClr val="F26B43"/>
          </p15:clr>
        </p15:guide>
        <p15:guide id="9" orient="horz" pos="758" userDrawn="1">
          <p15:clr>
            <a:srgbClr val="F26B43"/>
          </p15:clr>
        </p15:guide>
        <p15:guide id="10" orient="horz" pos="2844" userDrawn="1">
          <p15:clr>
            <a:srgbClr val="F26B43"/>
          </p15:clr>
        </p15:guide>
        <p15:guide id="12" pos="476" userDrawn="1">
          <p15:clr>
            <a:srgbClr val="F26B43"/>
          </p15:clr>
        </p15:guide>
        <p15:guide id="13" pos="2608" userDrawn="1">
          <p15:clr>
            <a:srgbClr val="F26B43"/>
          </p15:clr>
        </p15:guide>
        <p15:guide id="14" pos="2925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1">
          <a:blip r:embed="rId4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752401" y="249595"/>
            <a:ext cx="3951575" cy="284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add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752401" y="1222645"/>
            <a:ext cx="3951575" cy="329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28893E90-E84C-C344-A489-5F61366F00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38544" y="4767977"/>
            <a:ext cx="1056928" cy="125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 lang="de-DE" sz="800" b="0" i="0" smtClean="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r"/>
            <a:fld id="{D3921A94-2C06-EF44-A870-A48BF422ADBF}" type="slidenum">
              <a:rPr lang="en-GB" noProof="0" smtClean="0"/>
              <a:pPr algn="r"/>
              <a:t>‹#›</a:t>
            </a:fld>
            <a:endParaRPr lang="en-GB" noProof="0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67CB6D74-22ED-114D-BC9E-FA6DE1CB67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52400" y="4776069"/>
            <a:ext cx="3548294" cy="1212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defRPr sz="800" b="0" i="0" smtClean="0">
                <a:solidFill>
                  <a:srgbClr val="5F697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algn="l">
              <a:defRPr/>
            </a:pPr>
            <a:endParaRPr lang="en-GB" noProof="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C486022-0BBB-B34F-AEEC-C3F2FF6F9C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65180" y="4776069"/>
            <a:ext cx="1267774" cy="1253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800" b="0" i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9" name="Picture 8">
            <a:extLst>
              <a:ext uri="{FF2B5EF4-FFF2-40B4-BE49-F238E27FC236}">
                <a16:creationId xmlns:a16="http://schemas.microsoft.com/office/drawing/2014/main" id="{C4DDC14E-C808-324D-9BC4-E6C62C28EFF8}"/>
              </a:ext>
            </a:extLst>
          </p:cNvPr>
          <p:cNvSpPr/>
          <p:nvPr userDrawn="1"/>
        </p:nvSpPr>
        <p:spPr>
          <a:xfrm>
            <a:off x="8499682" y="4693789"/>
            <a:ext cx="530712" cy="294528"/>
          </a:xfrm>
          <a:custGeom>
            <a:avLst/>
            <a:gdLst>
              <a:gd name="connsiteX0" fmla="*/ 265262 w 530712"/>
              <a:gd name="connsiteY0" fmla="*/ 0 h 294528"/>
              <a:gd name="connsiteX1" fmla="*/ 530712 w 530712"/>
              <a:gd name="connsiteY1" fmla="*/ 147264 h 294528"/>
              <a:gd name="connsiteX2" fmla="*/ 265450 w 530712"/>
              <a:gd name="connsiteY2" fmla="*/ 294528 h 294528"/>
              <a:gd name="connsiteX3" fmla="*/ 0 w 530712"/>
              <a:gd name="connsiteY3" fmla="*/ 147264 h 294528"/>
              <a:gd name="connsiteX4" fmla="*/ 265262 w 530712"/>
              <a:gd name="connsiteY4" fmla="*/ 0 h 294528"/>
              <a:gd name="connsiteX5" fmla="*/ 265262 w 530712"/>
              <a:gd name="connsiteY5" fmla="*/ 13235 h 294528"/>
              <a:gd name="connsiteX6" fmla="*/ 13478 w 530712"/>
              <a:gd name="connsiteY6" fmla="*/ 147264 h 294528"/>
              <a:gd name="connsiteX7" fmla="*/ 265450 w 530712"/>
              <a:gd name="connsiteY7" fmla="*/ 281106 h 294528"/>
              <a:gd name="connsiteX8" fmla="*/ 517421 w 530712"/>
              <a:gd name="connsiteY8" fmla="*/ 147264 h 294528"/>
              <a:gd name="connsiteX9" fmla="*/ 265262 w 530712"/>
              <a:gd name="connsiteY9" fmla="*/ 13235 h 294528"/>
              <a:gd name="connsiteX10" fmla="*/ 218650 w 530712"/>
              <a:gd name="connsiteY10" fmla="*/ 161431 h 294528"/>
              <a:gd name="connsiteX11" fmla="*/ 166421 w 530712"/>
              <a:gd name="connsiteY11" fmla="*/ 161431 h 294528"/>
              <a:gd name="connsiteX12" fmla="*/ 184954 w 530712"/>
              <a:gd name="connsiteY12" fmla="*/ 180259 h 294528"/>
              <a:gd name="connsiteX13" fmla="*/ 199930 w 530712"/>
              <a:gd name="connsiteY13" fmla="*/ 171125 h 294528"/>
              <a:gd name="connsiteX14" fmla="*/ 216965 w 530712"/>
              <a:gd name="connsiteY14" fmla="*/ 171125 h 294528"/>
              <a:gd name="connsiteX15" fmla="*/ 184205 w 530712"/>
              <a:gd name="connsiteY15" fmla="*/ 193867 h 294528"/>
              <a:gd name="connsiteX16" fmla="*/ 148075 w 530712"/>
              <a:gd name="connsiteY16" fmla="*/ 156957 h 294528"/>
              <a:gd name="connsiteX17" fmla="*/ 184205 w 530712"/>
              <a:gd name="connsiteY17" fmla="*/ 119862 h 294528"/>
              <a:gd name="connsiteX18" fmla="*/ 218650 w 530712"/>
              <a:gd name="connsiteY18" fmla="*/ 161431 h 294528"/>
              <a:gd name="connsiteX19" fmla="*/ 183830 w 530712"/>
              <a:gd name="connsiteY19" fmla="*/ 132910 h 294528"/>
              <a:gd name="connsiteX20" fmla="*/ 166608 w 530712"/>
              <a:gd name="connsiteY20" fmla="*/ 149315 h 294528"/>
              <a:gd name="connsiteX21" fmla="*/ 200491 w 530712"/>
              <a:gd name="connsiteY21" fmla="*/ 149315 h 294528"/>
              <a:gd name="connsiteX22" fmla="*/ 183830 w 530712"/>
              <a:gd name="connsiteY22" fmla="*/ 132910 h 294528"/>
              <a:gd name="connsiteX23" fmla="*/ 444787 w 530712"/>
              <a:gd name="connsiteY23" fmla="*/ 161431 h 294528"/>
              <a:gd name="connsiteX24" fmla="*/ 392558 w 530712"/>
              <a:gd name="connsiteY24" fmla="*/ 161431 h 294528"/>
              <a:gd name="connsiteX25" fmla="*/ 411091 w 530712"/>
              <a:gd name="connsiteY25" fmla="*/ 180259 h 294528"/>
              <a:gd name="connsiteX26" fmla="*/ 426067 w 530712"/>
              <a:gd name="connsiteY26" fmla="*/ 171125 h 294528"/>
              <a:gd name="connsiteX27" fmla="*/ 443102 w 530712"/>
              <a:gd name="connsiteY27" fmla="*/ 171125 h 294528"/>
              <a:gd name="connsiteX28" fmla="*/ 410342 w 530712"/>
              <a:gd name="connsiteY28" fmla="*/ 193867 h 294528"/>
              <a:gd name="connsiteX29" fmla="*/ 374213 w 530712"/>
              <a:gd name="connsiteY29" fmla="*/ 156957 h 294528"/>
              <a:gd name="connsiteX30" fmla="*/ 410342 w 530712"/>
              <a:gd name="connsiteY30" fmla="*/ 119862 h 294528"/>
              <a:gd name="connsiteX31" fmla="*/ 444787 w 530712"/>
              <a:gd name="connsiteY31" fmla="*/ 161431 h 294528"/>
              <a:gd name="connsiteX32" fmla="*/ 409968 w 530712"/>
              <a:gd name="connsiteY32" fmla="*/ 132910 h 294528"/>
              <a:gd name="connsiteX33" fmla="*/ 392746 w 530712"/>
              <a:gd name="connsiteY33" fmla="*/ 149315 h 294528"/>
              <a:gd name="connsiteX34" fmla="*/ 426629 w 530712"/>
              <a:gd name="connsiteY34" fmla="*/ 149315 h 294528"/>
              <a:gd name="connsiteX35" fmla="*/ 409968 w 530712"/>
              <a:gd name="connsiteY35" fmla="*/ 132910 h 294528"/>
              <a:gd name="connsiteX36" fmla="*/ 56909 w 530712"/>
              <a:gd name="connsiteY36" fmla="*/ 191816 h 294528"/>
              <a:gd name="connsiteX37" fmla="*/ 76378 w 530712"/>
              <a:gd name="connsiteY37" fmla="*/ 191816 h 294528"/>
              <a:gd name="connsiteX38" fmla="*/ 76378 w 530712"/>
              <a:gd name="connsiteY38" fmla="*/ 150060 h 294528"/>
              <a:gd name="connsiteX39" fmla="*/ 118310 w 530712"/>
              <a:gd name="connsiteY39" fmla="*/ 150060 h 294528"/>
              <a:gd name="connsiteX40" fmla="*/ 118310 w 530712"/>
              <a:gd name="connsiteY40" fmla="*/ 192002 h 294528"/>
              <a:gd name="connsiteX41" fmla="*/ 137779 w 530712"/>
              <a:gd name="connsiteY41" fmla="*/ 192002 h 294528"/>
              <a:gd name="connsiteX42" fmla="*/ 137779 w 530712"/>
              <a:gd name="connsiteY42" fmla="*/ 94510 h 294528"/>
              <a:gd name="connsiteX43" fmla="*/ 118310 w 530712"/>
              <a:gd name="connsiteY43" fmla="*/ 94510 h 294528"/>
              <a:gd name="connsiteX44" fmla="*/ 118310 w 530712"/>
              <a:gd name="connsiteY44" fmla="*/ 134402 h 294528"/>
              <a:gd name="connsiteX45" fmla="*/ 76378 w 530712"/>
              <a:gd name="connsiteY45" fmla="*/ 134402 h 294528"/>
              <a:gd name="connsiteX46" fmla="*/ 76378 w 530712"/>
              <a:gd name="connsiteY46" fmla="*/ 94510 h 294528"/>
              <a:gd name="connsiteX47" fmla="*/ 56909 w 530712"/>
              <a:gd name="connsiteY47" fmla="*/ 94510 h 294528"/>
              <a:gd name="connsiteX48" fmla="*/ 56909 w 530712"/>
              <a:gd name="connsiteY48" fmla="*/ 191816 h 294528"/>
              <a:gd name="connsiteX49" fmla="*/ 229507 w 530712"/>
              <a:gd name="connsiteY49" fmla="*/ 191816 h 294528"/>
              <a:gd name="connsiteX50" fmla="*/ 247666 w 530712"/>
              <a:gd name="connsiteY50" fmla="*/ 191816 h 294528"/>
              <a:gd name="connsiteX51" fmla="*/ 247666 w 530712"/>
              <a:gd name="connsiteY51" fmla="*/ 153788 h 294528"/>
              <a:gd name="connsiteX52" fmla="*/ 263203 w 530712"/>
              <a:gd name="connsiteY52" fmla="*/ 133656 h 294528"/>
              <a:gd name="connsiteX53" fmla="*/ 276307 w 530712"/>
              <a:gd name="connsiteY53" fmla="*/ 150992 h 294528"/>
              <a:gd name="connsiteX54" fmla="*/ 276307 w 530712"/>
              <a:gd name="connsiteY54" fmla="*/ 191816 h 294528"/>
              <a:gd name="connsiteX55" fmla="*/ 294466 w 530712"/>
              <a:gd name="connsiteY55" fmla="*/ 191816 h 294528"/>
              <a:gd name="connsiteX56" fmla="*/ 294466 w 530712"/>
              <a:gd name="connsiteY56" fmla="*/ 148569 h 294528"/>
              <a:gd name="connsiteX57" fmla="*/ 268632 w 530712"/>
              <a:gd name="connsiteY57" fmla="*/ 119675 h 294528"/>
              <a:gd name="connsiteX58" fmla="*/ 247104 w 530712"/>
              <a:gd name="connsiteY58" fmla="*/ 131419 h 294528"/>
              <a:gd name="connsiteX59" fmla="*/ 246730 w 530712"/>
              <a:gd name="connsiteY59" fmla="*/ 131419 h 294528"/>
              <a:gd name="connsiteX60" fmla="*/ 246730 w 530712"/>
              <a:gd name="connsiteY60" fmla="*/ 121539 h 294528"/>
              <a:gd name="connsiteX61" fmla="*/ 229507 w 530712"/>
              <a:gd name="connsiteY61" fmla="*/ 121539 h 294528"/>
              <a:gd name="connsiteX62" fmla="*/ 229507 w 530712"/>
              <a:gd name="connsiteY62" fmla="*/ 191816 h 294528"/>
              <a:gd name="connsiteX63" fmla="*/ 310003 w 530712"/>
              <a:gd name="connsiteY63" fmla="*/ 191816 h 294528"/>
              <a:gd name="connsiteX64" fmla="*/ 328162 w 530712"/>
              <a:gd name="connsiteY64" fmla="*/ 191816 h 294528"/>
              <a:gd name="connsiteX65" fmla="*/ 328162 w 530712"/>
              <a:gd name="connsiteY65" fmla="*/ 153788 h 294528"/>
              <a:gd name="connsiteX66" fmla="*/ 355118 w 530712"/>
              <a:gd name="connsiteY66" fmla="*/ 191816 h 294528"/>
              <a:gd name="connsiteX67" fmla="*/ 377770 w 530712"/>
              <a:gd name="connsiteY67" fmla="*/ 191816 h 294528"/>
              <a:gd name="connsiteX68" fmla="*/ 348192 w 530712"/>
              <a:gd name="connsiteY68" fmla="*/ 152483 h 294528"/>
              <a:gd name="connsiteX69" fmla="*/ 374400 w 530712"/>
              <a:gd name="connsiteY69" fmla="*/ 121539 h 294528"/>
              <a:gd name="connsiteX70" fmla="*/ 352685 w 530712"/>
              <a:gd name="connsiteY70" fmla="*/ 121539 h 294528"/>
              <a:gd name="connsiteX71" fmla="*/ 328162 w 530712"/>
              <a:gd name="connsiteY71" fmla="*/ 151924 h 294528"/>
              <a:gd name="connsiteX72" fmla="*/ 328162 w 530712"/>
              <a:gd name="connsiteY72" fmla="*/ 94510 h 294528"/>
              <a:gd name="connsiteX73" fmla="*/ 310003 w 530712"/>
              <a:gd name="connsiteY73" fmla="*/ 94510 h 294528"/>
              <a:gd name="connsiteX74" fmla="*/ 310003 w 530712"/>
              <a:gd name="connsiteY74" fmla="*/ 191816 h 294528"/>
              <a:gd name="connsiteX75" fmla="*/ 455458 w 530712"/>
              <a:gd name="connsiteY75" fmla="*/ 191816 h 294528"/>
              <a:gd name="connsiteX76" fmla="*/ 473616 w 530712"/>
              <a:gd name="connsiteY76" fmla="*/ 191816 h 294528"/>
              <a:gd name="connsiteX77" fmla="*/ 473616 w 530712"/>
              <a:gd name="connsiteY77" fmla="*/ 94510 h 294528"/>
              <a:gd name="connsiteX78" fmla="*/ 455458 w 530712"/>
              <a:gd name="connsiteY78" fmla="*/ 94510 h 294528"/>
              <a:gd name="connsiteX79" fmla="*/ 455458 w 530712"/>
              <a:gd name="connsiteY79" fmla="*/ 191816 h 294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530712" h="294528">
                <a:moveTo>
                  <a:pt x="265262" y="0"/>
                </a:moveTo>
                <a:cubicBezTo>
                  <a:pt x="411840" y="0"/>
                  <a:pt x="530712" y="65989"/>
                  <a:pt x="530712" y="147264"/>
                </a:cubicBezTo>
                <a:cubicBezTo>
                  <a:pt x="530712" y="228539"/>
                  <a:pt x="411840" y="294528"/>
                  <a:pt x="265450" y="294528"/>
                </a:cubicBezTo>
                <a:cubicBezTo>
                  <a:pt x="118872" y="294528"/>
                  <a:pt x="0" y="228539"/>
                  <a:pt x="0" y="147264"/>
                </a:cubicBezTo>
                <a:cubicBezTo>
                  <a:pt x="0" y="65989"/>
                  <a:pt x="118872" y="0"/>
                  <a:pt x="265262" y="0"/>
                </a:cubicBezTo>
                <a:close/>
                <a:moveTo>
                  <a:pt x="265262" y="13235"/>
                </a:moveTo>
                <a:cubicBezTo>
                  <a:pt x="126360" y="13235"/>
                  <a:pt x="13478" y="73446"/>
                  <a:pt x="13478" y="147264"/>
                </a:cubicBezTo>
                <a:cubicBezTo>
                  <a:pt x="13478" y="221082"/>
                  <a:pt x="126360" y="281106"/>
                  <a:pt x="265450" y="281106"/>
                </a:cubicBezTo>
                <a:cubicBezTo>
                  <a:pt x="404539" y="281106"/>
                  <a:pt x="517421" y="221082"/>
                  <a:pt x="517421" y="147264"/>
                </a:cubicBezTo>
                <a:cubicBezTo>
                  <a:pt x="517234" y="73446"/>
                  <a:pt x="404352" y="13235"/>
                  <a:pt x="265262" y="13235"/>
                </a:cubicBezTo>
                <a:close/>
                <a:moveTo>
                  <a:pt x="218650" y="161431"/>
                </a:moveTo>
                <a:lnTo>
                  <a:pt x="166421" y="161431"/>
                </a:lnTo>
                <a:cubicBezTo>
                  <a:pt x="166982" y="174293"/>
                  <a:pt x="174283" y="180259"/>
                  <a:pt x="184954" y="180259"/>
                </a:cubicBezTo>
                <a:cubicBezTo>
                  <a:pt x="193003" y="180259"/>
                  <a:pt x="198432" y="175785"/>
                  <a:pt x="199930" y="171125"/>
                </a:cubicBezTo>
                <a:lnTo>
                  <a:pt x="216965" y="171125"/>
                </a:lnTo>
                <a:cubicBezTo>
                  <a:pt x="212472" y="186597"/>
                  <a:pt x="199930" y="193867"/>
                  <a:pt x="184205" y="193867"/>
                </a:cubicBezTo>
                <a:cubicBezTo>
                  <a:pt x="161928" y="193867"/>
                  <a:pt x="148075" y="178581"/>
                  <a:pt x="148075" y="156957"/>
                </a:cubicBezTo>
                <a:cubicBezTo>
                  <a:pt x="148075" y="135893"/>
                  <a:pt x="162677" y="119862"/>
                  <a:pt x="184205" y="119862"/>
                </a:cubicBezTo>
                <a:cubicBezTo>
                  <a:pt x="208541" y="119675"/>
                  <a:pt x="220147" y="139808"/>
                  <a:pt x="218650" y="161431"/>
                </a:cubicBezTo>
                <a:close/>
                <a:moveTo>
                  <a:pt x="183830" y="132910"/>
                </a:moveTo>
                <a:cubicBezTo>
                  <a:pt x="172973" y="132910"/>
                  <a:pt x="167357" y="140180"/>
                  <a:pt x="166608" y="149315"/>
                </a:cubicBezTo>
                <a:lnTo>
                  <a:pt x="200491" y="149315"/>
                </a:lnTo>
                <a:cubicBezTo>
                  <a:pt x="199181" y="139621"/>
                  <a:pt x="195062" y="132910"/>
                  <a:pt x="183830" y="132910"/>
                </a:cubicBezTo>
                <a:close/>
                <a:moveTo>
                  <a:pt x="444787" y="161431"/>
                </a:moveTo>
                <a:lnTo>
                  <a:pt x="392558" y="161431"/>
                </a:lnTo>
                <a:cubicBezTo>
                  <a:pt x="393120" y="174293"/>
                  <a:pt x="400421" y="180259"/>
                  <a:pt x="411091" y="180259"/>
                </a:cubicBezTo>
                <a:cubicBezTo>
                  <a:pt x="419141" y="180259"/>
                  <a:pt x="424570" y="175785"/>
                  <a:pt x="426067" y="171125"/>
                </a:cubicBezTo>
                <a:lnTo>
                  <a:pt x="443102" y="171125"/>
                </a:lnTo>
                <a:cubicBezTo>
                  <a:pt x="438797" y="186597"/>
                  <a:pt x="426067" y="193867"/>
                  <a:pt x="410342" y="193867"/>
                </a:cubicBezTo>
                <a:cubicBezTo>
                  <a:pt x="388066" y="193867"/>
                  <a:pt x="374213" y="178581"/>
                  <a:pt x="374213" y="156957"/>
                </a:cubicBezTo>
                <a:cubicBezTo>
                  <a:pt x="374213" y="135893"/>
                  <a:pt x="388814" y="119862"/>
                  <a:pt x="410342" y="119862"/>
                </a:cubicBezTo>
                <a:cubicBezTo>
                  <a:pt x="434491" y="119675"/>
                  <a:pt x="446098" y="139808"/>
                  <a:pt x="444787" y="161431"/>
                </a:cubicBezTo>
                <a:close/>
                <a:moveTo>
                  <a:pt x="409968" y="132910"/>
                </a:moveTo>
                <a:cubicBezTo>
                  <a:pt x="399110" y="132910"/>
                  <a:pt x="393494" y="140180"/>
                  <a:pt x="392746" y="149315"/>
                </a:cubicBezTo>
                <a:lnTo>
                  <a:pt x="426629" y="149315"/>
                </a:lnTo>
                <a:cubicBezTo>
                  <a:pt x="425318" y="139621"/>
                  <a:pt x="421200" y="132910"/>
                  <a:pt x="409968" y="132910"/>
                </a:cubicBezTo>
                <a:close/>
                <a:moveTo>
                  <a:pt x="56909" y="191816"/>
                </a:moveTo>
                <a:lnTo>
                  <a:pt x="76378" y="191816"/>
                </a:lnTo>
                <a:lnTo>
                  <a:pt x="76378" y="150060"/>
                </a:lnTo>
                <a:lnTo>
                  <a:pt x="118310" y="150060"/>
                </a:lnTo>
                <a:lnTo>
                  <a:pt x="118310" y="192002"/>
                </a:lnTo>
                <a:lnTo>
                  <a:pt x="137779" y="192002"/>
                </a:lnTo>
                <a:lnTo>
                  <a:pt x="137779" y="94510"/>
                </a:lnTo>
                <a:lnTo>
                  <a:pt x="118310" y="94510"/>
                </a:lnTo>
                <a:lnTo>
                  <a:pt x="118310" y="134402"/>
                </a:lnTo>
                <a:lnTo>
                  <a:pt x="76378" y="134402"/>
                </a:lnTo>
                <a:lnTo>
                  <a:pt x="76378" y="94510"/>
                </a:lnTo>
                <a:lnTo>
                  <a:pt x="56909" y="94510"/>
                </a:lnTo>
                <a:lnTo>
                  <a:pt x="56909" y="191816"/>
                </a:lnTo>
                <a:close/>
                <a:moveTo>
                  <a:pt x="229507" y="191816"/>
                </a:moveTo>
                <a:lnTo>
                  <a:pt x="247666" y="191816"/>
                </a:lnTo>
                <a:lnTo>
                  <a:pt x="247666" y="153788"/>
                </a:lnTo>
                <a:cubicBezTo>
                  <a:pt x="247666" y="139435"/>
                  <a:pt x="252720" y="133656"/>
                  <a:pt x="263203" y="133656"/>
                </a:cubicBezTo>
                <a:cubicBezTo>
                  <a:pt x="272189" y="133656"/>
                  <a:pt x="276307" y="139435"/>
                  <a:pt x="276307" y="150992"/>
                </a:cubicBezTo>
                <a:lnTo>
                  <a:pt x="276307" y="191816"/>
                </a:lnTo>
                <a:lnTo>
                  <a:pt x="294466" y="191816"/>
                </a:lnTo>
                <a:lnTo>
                  <a:pt x="294466" y="148569"/>
                </a:lnTo>
                <a:cubicBezTo>
                  <a:pt x="294466" y="131233"/>
                  <a:pt x="289224" y="119675"/>
                  <a:pt x="268632" y="119675"/>
                </a:cubicBezTo>
                <a:cubicBezTo>
                  <a:pt x="260395" y="119675"/>
                  <a:pt x="251971" y="123404"/>
                  <a:pt x="247104" y="131419"/>
                </a:cubicBezTo>
                <a:lnTo>
                  <a:pt x="246730" y="131419"/>
                </a:lnTo>
                <a:lnTo>
                  <a:pt x="246730" y="121539"/>
                </a:lnTo>
                <a:lnTo>
                  <a:pt x="229507" y="121539"/>
                </a:lnTo>
                <a:lnTo>
                  <a:pt x="229507" y="191816"/>
                </a:lnTo>
                <a:close/>
                <a:moveTo>
                  <a:pt x="310003" y="191816"/>
                </a:moveTo>
                <a:lnTo>
                  <a:pt x="328162" y="191816"/>
                </a:lnTo>
                <a:lnTo>
                  <a:pt x="328162" y="153788"/>
                </a:lnTo>
                <a:lnTo>
                  <a:pt x="355118" y="191816"/>
                </a:lnTo>
                <a:lnTo>
                  <a:pt x="377770" y="191816"/>
                </a:lnTo>
                <a:lnTo>
                  <a:pt x="348192" y="152483"/>
                </a:lnTo>
                <a:lnTo>
                  <a:pt x="374400" y="121539"/>
                </a:lnTo>
                <a:lnTo>
                  <a:pt x="352685" y="121539"/>
                </a:lnTo>
                <a:lnTo>
                  <a:pt x="328162" y="151924"/>
                </a:lnTo>
                <a:lnTo>
                  <a:pt x="328162" y="94510"/>
                </a:lnTo>
                <a:lnTo>
                  <a:pt x="310003" y="94510"/>
                </a:lnTo>
                <a:lnTo>
                  <a:pt x="310003" y="191816"/>
                </a:lnTo>
                <a:close/>
                <a:moveTo>
                  <a:pt x="455458" y="191816"/>
                </a:moveTo>
                <a:lnTo>
                  <a:pt x="473616" y="191816"/>
                </a:lnTo>
                <a:lnTo>
                  <a:pt x="473616" y="94510"/>
                </a:lnTo>
                <a:lnTo>
                  <a:pt x="455458" y="94510"/>
                </a:lnTo>
                <a:lnTo>
                  <a:pt x="455458" y="191816"/>
                </a:lnTo>
                <a:close/>
              </a:path>
            </a:pathLst>
          </a:custGeom>
          <a:solidFill>
            <a:srgbClr val="FFFFFF"/>
          </a:solidFill>
          <a:ln w="18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2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45" r:id="rId2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599" b="0" i="0" cap="all" baseline="0">
          <a:solidFill>
            <a:schemeClr val="tx2"/>
          </a:solidFill>
          <a:latin typeface="Segoe UI Light" panose="020B0502040204020203" pitchFamily="34" charset="0"/>
          <a:ea typeface="+mj-ea"/>
          <a:cs typeface="Segoe UI" panose="020B0502040204020203" pitchFamily="34" charset="0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5pPr>
      <a:lvl6pPr marL="457063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6pPr>
      <a:lvl7pPr marL="914126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7pPr>
      <a:lvl8pPr marL="1371189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8pPr>
      <a:lvl9pPr marL="1828251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1999" b="1">
          <a:solidFill>
            <a:schemeClr val="tx2"/>
          </a:solidFill>
          <a:latin typeface="Calibri" charset="0"/>
          <a:cs typeface="Calibri" charset="0"/>
        </a:defRPr>
      </a:lvl9pPr>
    </p:titleStyle>
    <p:bodyStyle>
      <a:lvl1pPr marL="266620" indent="-266620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Wingdings" panose="05000000000000000000" pitchFamily="2" charset="2"/>
        <a:buChar char="§"/>
        <a:defRPr sz="1600" b="0" i="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530066" indent="-261859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Symbol" pitchFamily="2" charset="2"/>
        <a:buChar char="-"/>
        <a:defRPr sz="1600" b="0" i="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2pPr>
      <a:lvl3pPr marL="806208" indent="-274556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Symbol" pitchFamily="2" charset="2"/>
        <a:buChar char="-"/>
        <a:defRPr sz="1600" b="0" i="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3pPr>
      <a:lvl4pPr marL="1072828" indent="-265033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Symbol" pitchFamily="2" charset="2"/>
        <a:buChar char="-"/>
        <a:defRPr sz="1600" b="0" i="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4pPr>
      <a:lvl5pPr marL="1339448" indent="-265033" algn="l" rtl="0" eaLnBrk="1" fontAlgn="base" hangingPunct="1">
        <a:lnSpc>
          <a:spcPct val="105000"/>
        </a:lnSpc>
        <a:spcBef>
          <a:spcPct val="0"/>
        </a:spcBef>
        <a:spcAft>
          <a:spcPts val="600"/>
        </a:spcAft>
        <a:buClr>
          <a:schemeClr val="tx2"/>
        </a:buClr>
        <a:buSzPct val="100000"/>
        <a:buFont typeface="Symbol" pitchFamily="2" charset="2"/>
        <a:buChar char="-"/>
        <a:defRPr sz="1600" b="0" i="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5pPr>
      <a:lvl6pPr marL="1796511" indent="-265033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253574" indent="-265033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2710637" indent="-265033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167699" indent="-265033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6" pos="5284" userDrawn="1">
          <p15:clr>
            <a:srgbClr val="F26B43"/>
          </p15:clr>
        </p15:guide>
        <p15:guide id="9" orient="horz" pos="758" userDrawn="1">
          <p15:clr>
            <a:srgbClr val="F26B43"/>
          </p15:clr>
        </p15:guide>
        <p15:guide id="10" orient="horz" pos="2844" userDrawn="1">
          <p15:clr>
            <a:srgbClr val="F26B43"/>
          </p15:clr>
        </p15:guide>
        <p15:guide id="12" pos="47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AA60D-5D3C-3E42-BFA3-DF79CE148F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E1000F"/>
                </a:solidFill>
              </a:rPr>
              <a:t>FP4470 viscosity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4FBF1E-B52C-4208-941F-987A88926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3066" y="3627414"/>
            <a:ext cx="5975284" cy="611879"/>
          </a:xfrm>
        </p:spPr>
        <p:txBody>
          <a:bodyPr/>
          <a:lstStyle/>
          <a:p>
            <a:r>
              <a:rPr lang="de-DE" dirty="0"/>
              <a:t>Juliane Junesch, AEE TCS</a:t>
            </a:r>
          </a:p>
          <a:p>
            <a:r>
              <a:rPr lang="de-DE" dirty="0"/>
              <a:t>Henkel Düsseldorf, Germany</a:t>
            </a:r>
          </a:p>
          <a:p>
            <a:r>
              <a:rPr lang="de-DE" dirty="0"/>
              <a:t>2021-09-17</a:t>
            </a:r>
          </a:p>
        </p:txBody>
      </p:sp>
    </p:spTree>
    <p:extLst>
      <p:ext uri="{BB962C8B-B14F-4D97-AF65-F5344CB8AC3E}">
        <p14:creationId xmlns:p14="http://schemas.microsoft.com/office/powerpoint/2010/main" val="2502019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1A261B-3A85-431E-80E9-2CC36C998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401" y="1217415"/>
            <a:ext cx="7389454" cy="3288202"/>
          </a:xfrm>
        </p:spPr>
        <p:txBody>
          <a:bodyPr/>
          <a:lstStyle/>
          <a:p>
            <a:r>
              <a:rPr lang="de-DE" dirty="0"/>
              <a:t>3DPlus </a:t>
            </a:r>
            <a:r>
              <a:rPr lang="fr-FR" dirty="0" err="1">
                <a:effectLst/>
                <a:latin typeface="+mn-lt"/>
                <a:ea typeface="Yu Gothic" panose="020B0400000000000000" pitchFamily="34" charset="-128"/>
              </a:rPr>
              <a:t>noticed</a:t>
            </a:r>
            <a:r>
              <a:rPr lang="fr-FR" dirty="0">
                <a:effectLst/>
                <a:latin typeface="+mn-lt"/>
                <a:ea typeface="Yu Gothic" panose="020B0400000000000000" pitchFamily="34" charset="-128"/>
              </a:rPr>
              <a:t> viscosity changes over time </a:t>
            </a:r>
            <a:r>
              <a:rPr lang="fr-FR" dirty="0" err="1">
                <a:effectLst/>
                <a:latin typeface="+mn-lt"/>
                <a:ea typeface="Yu Gothic" panose="020B0400000000000000" pitchFamily="34" charset="-128"/>
              </a:rPr>
              <a:t>when</a:t>
            </a:r>
            <a:r>
              <a:rPr lang="fr-FR" dirty="0">
                <a:effectLst/>
                <a:latin typeface="+mn-lt"/>
                <a:ea typeface="Yu Gothic" panose="020B0400000000000000" pitchFamily="34" charset="-128"/>
              </a:rPr>
              <a:t> </a:t>
            </a:r>
            <a:r>
              <a:rPr lang="fr-FR" dirty="0" err="1">
                <a:effectLst/>
                <a:latin typeface="+mn-lt"/>
                <a:ea typeface="Yu Gothic" panose="020B0400000000000000" pitchFamily="34" charset="-128"/>
              </a:rPr>
              <a:t>it</a:t>
            </a:r>
            <a:r>
              <a:rPr lang="fr-FR" dirty="0">
                <a:effectLst/>
                <a:latin typeface="+mn-lt"/>
                <a:ea typeface="Yu Gothic" panose="020B0400000000000000" pitchFamily="34" charset="-128"/>
              </a:rPr>
              <a:t> </a:t>
            </a:r>
            <a:r>
              <a:rPr lang="fr-FR" dirty="0" err="1">
                <a:effectLst/>
                <a:latin typeface="+mn-lt"/>
                <a:ea typeface="Yu Gothic" panose="020B0400000000000000" pitchFamily="34" charset="-128"/>
              </a:rPr>
              <a:t>is</a:t>
            </a:r>
            <a:r>
              <a:rPr lang="fr-FR" dirty="0">
                <a:effectLst/>
                <a:latin typeface="+mn-lt"/>
                <a:ea typeface="Yu Gothic" panose="020B0400000000000000" pitchFamily="34" charset="-128"/>
              </a:rPr>
              <a:t> </a:t>
            </a:r>
            <a:r>
              <a:rPr lang="fr-FR" dirty="0" err="1">
                <a:effectLst/>
                <a:latin typeface="+mn-lt"/>
                <a:ea typeface="Yu Gothic" panose="020B0400000000000000" pitchFamily="34" charset="-128"/>
              </a:rPr>
              <a:t>heated</a:t>
            </a:r>
            <a:r>
              <a:rPr lang="fr-FR" dirty="0">
                <a:effectLst/>
                <a:latin typeface="+mn-lt"/>
                <a:ea typeface="Yu Gothic" panose="020B0400000000000000" pitchFamily="34" charset="-128"/>
              </a:rPr>
              <a:t> (50C). </a:t>
            </a:r>
          </a:p>
          <a:p>
            <a:r>
              <a:rPr lang="fr-FR" dirty="0" err="1">
                <a:effectLst/>
                <a:latin typeface="+mn-lt"/>
                <a:ea typeface="Yu Gothic" panose="020B0400000000000000" pitchFamily="34" charset="-128"/>
              </a:rPr>
              <a:t>Therefore</a:t>
            </a:r>
            <a:r>
              <a:rPr lang="fr-FR" dirty="0">
                <a:effectLst/>
                <a:latin typeface="+mn-lt"/>
                <a:ea typeface="Yu Gothic" panose="020B0400000000000000" pitchFamily="34" charset="-128"/>
              </a:rPr>
              <a:t> </a:t>
            </a:r>
            <a:r>
              <a:rPr lang="fr-FR" dirty="0" err="1">
                <a:effectLst/>
                <a:latin typeface="+mn-lt"/>
                <a:ea typeface="Yu Gothic" panose="020B0400000000000000" pitchFamily="34" charset="-128"/>
              </a:rPr>
              <a:t>they</a:t>
            </a:r>
            <a:r>
              <a:rPr lang="fr-FR" dirty="0">
                <a:effectLst/>
                <a:latin typeface="+mn-lt"/>
                <a:ea typeface="Yu Gothic" panose="020B0400000000000000" pitchFamily="34" charset="-128"/>
              </a:rPr>
              <a:t> </a:t>
            </a:r>
            <a:r>
              <a:rPr lang="fr-FR" dirty="0" err="1">
                <a:effectLst/>
                <a:latin typeface="+mn-lt"/>
                <a:ea typeface="Yu Gothic" panose="020B0400000000000000" pitchFamily="34" charset="-128"/>
              </a:rPr>
              <a:t>would</a:t>
            </a:r>
            <a:r>
              <a:rPr lang="fr-FR" dirty="0">
                <a:effectLst/>
                <a:latin typeface="+mn-lt"/>
                <a:ea typeface="Yu Gothic" panose="020B0400000000000000" pitchFamily="34" charset="-128"/>
              </a:rPr>
              <a:t> like to have viscosity </a:t>
            </a:r>
            <a:r>
              <a:rPr lang="fr-FR" dirty="0" err="1">
                <a:effectLst/>
                <a:latin typeface="+mn-lt"/>
                <a:ea typeface="Yu Gothic" panose="020B0400000000000000" pitchFamily="34" charset="-128"/>
              </a:rPr>
              <a:t>curve</a:t>
            </a:r>
            <a:r>
              <a:rPr lang="fr-FR" dirty="0">
                <a:effectLst/>
                <a:latin typeface="+mn-lt"/>
                <a:ea typeface="Yu Gothic" panose="020B0400000000000000" pitchFamily="34" charset="-128"/>
              </a:rPr>
              <a:t> at 50°C for 2 </a:t>
            </a:r>
            <a:r>
              <a:rPr lang="fr-FR" dirty="0" err="1">
                <a:effectLst/>
                <a:latin typeface="+mn-lt"/>
                <a:ea typeface="Yu Gothic" panose="020B0400000000000000" pitchFamily="34" charset="-128"/>
              </a:rPr>
              <a:t>hours</a:t>
            </a:r>
            <a:r>
              <a:rPr lang="fr-FR" dirty="0">
                <a:effectLst/>
                <a:latin typeface="+mn-lt"/>
                <a:ea typeface="Yu Gothic" panose="020B0400000000000000" pitchFamily="34" charset="-128"/>
              </a:rPr>
              <a:t> and an other </a:t>
            </a:r>
            <a:r>
              <a:rPr lang="fr-FR" dirty="0" err="1">
                <a:effectLst/>
                <a:latin typeface="+mn-lt"/>
                <a:ea typeface="Yu Gothic" panose="020B0400000000000000" pitchFamily="34" charset="-128"/>
              </a:rPr>
              <a:t>curve</a:t>
            </a:r>
            <a:r>
              <a:rPr lang="fr-FR" dirty="0">
                <a:effectLst/>
                <a:latin typeface="+mn-lt"/>
                <a:ea typeface="Yu Gothic" panose="020B0400000000000000" pitchFamily="34" charset="-128"/>
              </a:rPr>
              <a:t> at 25°C. </a:t>
            </a:r>
            <a:endParaRPr lang="en-US" dirty="0">
              <a:effectLst/>
              <a:latin typeface="+mn-lt"/>
              <a:ea typeface="Yu Gothic" panose="020B0400000000000000" pitchFamily="34" charset="-128"/>
            </a:endParaRP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F891997-7FE7-4406-99ED-6B2667CAB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FP4470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9437857-6DEA-462A-8BC6-573A54A75056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de-DE" dirty="0" err="1"/>
              <a:t>background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32C3D-46C3-4530-8AF4-CEDB1C2D6A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921A94-2C06-EF44-A870-A48BF422ADBF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0812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CB568F0-1E93-4328-9474-96F9113D6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00" y="1217414"/>
            <a:ext cx="1899392" cy="2500221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20C92F6-2B5A-4A2F-9A18-AEC32437A72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733800" y="1217415"/>
            <a:ext cx="5251450" cy="3288202"/>
          </a:xfrm>
        </p:spPr>
        <p:txBody>
          <a:bodyPr/>
          <a:lstStyle/>
          <a:p>
            <a:r>
              <a:rPr lang="de-DE" dirty="0"/>
              <a:t>The </a:t>
            </a:r>
            <a:r>
              <a:rPr lang="de-DE" dirty="0" err="1"/>
              <a:t>viscosity</a:t>
            </a:r>
            <a:r>
              <a:rPr lang="de-DE" dirty="0"/>
              <a:t> was </a:t>
            </a:r>
            <a:r>
              <a:rPr lang="de-DE" dirty="0" err="1"/>
              <a:t>measured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Anton Paar Rheometer MCR302 H-PTD200</a:t>
            </a:r>
          </a:p>
          <a:p>
            <a:r>
              <a:rPr lang="de-DE" dirty="0"/>
              <a:t>Settings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copied</a:t>
            </a:r>
            <a:r>
              <a:rPr lang="de-DE" dirty="0"/>
              <a:t> from IFX</a:t>
            </a:r>
          </a:p>
          <a:p>
            <a:pPr lvl="1"/>
            <a:r>
              <a:rPr lang="de-DE" dirty="0"/>
              <a:t>Parallel Plate 25mm</a:t>
            </a:r>
          </a:p>
          <a:p>
            <a:pPr lvl="1"/>
            <a:r>
              <a:rPr lang="de-DE" dirty="0"/>
              <a:t>Gap 0.2mm </a:t>
            </a:r>
            <a:r>
              <a:rPr lang="de-DE" dirty="0" err="1"/>
              <a:t>Temperature</a:t>
            </a:r>
            <a:r>
              <a:rPr lang="de-DE" dirty="0"/>
              <a:t>: 25°C, 50°C</a:t>
            </a:r>
          </a:p>
          <a:p>
            <a:pPr lvl="1"/>
            <a:r>
              <a:rPr lang="de-DE" dirty="0"/>
              <a:t>Hold 10 min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shear</a:t>
            </a:r>
            <a:r>
              <a:rPr lang="de-DE" dirty="0"/>
              <a:t> </a:t>
            </a:r>
            <a:r>
              <a:rPr lang="de-DE" dirty="0" err="1"/>
              <a:t>force</a:t>
            </a:r>
            <a:endParaRPr lang="de-DE" dirty="0"/>
          </a:p>
          <a:p>
            <a:pPr lvl="1"/>
            <a:r>
              <a:rPr lang="de-DE" dirty="0"/>
              <a:t>Shear </a:t>
            </a:r>
            <a:r>
              <a:rPr lang="de-DE" dirty="0" err="1"/>
              <a:t>rates</a:t>
            </a:r>
            <a:r>
              <a:rPr lang="de-DE" dirty="0"/>
              <a:t>: 1s</a:t>
            </a:r>
            <a:r>
              <a:rPr lang="de-DE" baseline="30000" dirty="0"/>
              <a:t>-1</a:t>
            </a:r>
          </a:p>
          <a:p>
            <a:pPr lvl="1"/>
            <a:r>
              <a:rPr lang="de-DE" dirty="0"/>
              <a:t>Time 2 </a:t>
            </a:r>
            <a:r>
              <a:rPr lang="de-DE" dirty="0" err="1"/>
              <a:t>hours</a:t>
            </a:r>
            <a:endParaRPr lang="de-DE" dirty="0"/>
          </a:p>
          <a:p>
            <a:pPr marL="268207" lvl="1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D9867A4-C353-451E-B796-DB411355F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Equipment &amp; Settings</a:t>
            </a:r>
            <a:br>
              <a:rPr lang="en-US" dirty="0"/>
            </a:br>
            <a:endParaRPr lang="en-US" dirty="0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02707DFA-0C8E-48DB-B95C-07405FB58612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de-DE" dirty="0"/>
              <a:t>Rheometer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28A02-01CF-4F23-AFE2-C6E4E6CD56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921A94-2C06-EF44-A870-A48BF422ADBF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133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A12548-C1A0-4385-82EA-D90DD2541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FP4470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C63D5A7-A4CC-44B3-8437-3AB63420A232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de-DE" dirty="0"/>
              <a:t>Viscosity </a:t>
            </a:r>
            <a:r>
              <a:rPr lang="de-DE" dirty="0" err="1"/>
              <a:t>over</a:t>
            </a:r>
            <a:r>
              <a:rPr lang="de-DE" dirty="0"/>
              <a:t> time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12948-30B5-4DB9-B1D4-065D41E29A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921A94-2C06-EF44-A870-A48BF422ADBF}" type="slidenum">
              <a:rPr lang="de-DE" smtClean="0"/>
              <a:pPr/>
              <a:t>4</a:t>
            </a:fld>
            <a:endParaRPr lang="de-D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2EA1440-8AB6-4A1D-99A6-D0039AA364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657" y="1170305"/>
            <a:ext cx="4320000" cy="33188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A7E42C5-770D-4561-A508-13FCCF89D5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343" y="1170305"/>
            <a:ext cx="4320000" cy="331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735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10D402-C7B0-41FC-B7B2-9FF8A0D50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401" y="1217415"/>
            <a:ext cx="7472581" cy="3288202"/>
          </a:xfrm>
        </p:spPr>
        <p:txBody>
          <a:bodyPr/>
          <a:lstStyle/>
          <a:p>
            <a:r>
              <a:rPr lang="de-DE" dirty="0"/>
              <a:t>The viscosity </a:t>
            </a:r>
            <a:r>
              <a:rPr lang="de-DE" dirty="0" err="1"/>
              <a:t>of</a:t>
            </a:r>
            <a:r>
              <a:rPr lang="de-DE" dirty="0"/>
              <a:t> FP4410 was </a:t>
            </a:r>
            <a:r>
              <a:rPr lang="de-DE" dirty="0" err="1"/>
              <a:t>tracked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2hours at 25°C and 50°C </a:t>
            </a:r>
          </a:p>
          <a:p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stayed</a:t>
            </a:r>
            <a:r>
              <a:rPr lang="de-DE" dirty="0"/>
              <a:t> </a:t>
            </a:r>
            <a:r>
              <a:rPr lang="de-DE" dirty="0" err="1"/>
              <a:t>stable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time</a:t>
            </a:r>
          </a:p>
          <a:p>
            <a:pPr lvl="1"/>
            <a:r>
              <a:rPr lang="de-DE" dirty="0"/>
              <a:t>@25°C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remained</a:t>
            </a:r>
            <a:r>
              <a:rPr lang="de-DE" dirty="0"/>
              <a:t> at 25.0 Pas</a:t>
            </a:r>
          </a:p>
          <a:p>
            <a:pPr lvl="1"/>
            <a:r>
              <a:rPr lang="de-DE" dirty="0"/>
              <a:t>@50°C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slight</a:t>
            </a:r>
            <a:r>
              <a:rPr lang="de-DE" dirty="0"/>
              <a:t> </a:t>
            </a:r>
            <a:r>
              <a:rPr lang="de-DE" dirty="0" err="1"/>
              <a:t>increase</a:t>
            </a:r>
            <a:r>
              <a:rPr lang="de-DE" dirty="0"/>
              <a:t> (from 2.8Pas </a:t>
            </a:r>
            <a:r>
              <a:rPr lang="de-DE" dirty="0" err="1"/>
              <a:t>to</a:t>
            </a:r>
            <a:r>
              <a:rPr lang="de-DE" dirty="0"/>
              <a:t> 3.1 Pas)</a:t>
            </a:r>
          </a:p>
          <a:p>
            <a:endParaRPr lang="de-DE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2AA1AEF-BBE4-4951-AEA6-514F04736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Conclusion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0E8196A-CB7C-4751-86A1-FA1D3838DE9F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643E1-CBA8-40D0-B3E8-6015207181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921A94-2C06-EF44-A870-A48BF422ADBF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208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34B34-077A-9741-8C61-54E21008D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278" y="3665770"/>
            <a:ext cx="5856809" cy="684902"/>
          </a:xfrm>
        </p:spPr>
        <p:txBody>
          <a:bodyPr/>
          <a:lstStyle/>
          <a:p>
            <a:r>
              <a:rPr lang="en-GB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04034293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Henkel Palette 00">
      <a:dk1>
        <a:srgbClr val="000000"/>
      </a:dk1>
      <a:lt1>
        <a:srgbClr val="FFFFFF"/>
      </a:lt1>
      <a:dk2>
        <a:srgbClr val="E1000F"/>
      </a:dk2>
      <a:lt2>
        <a:srgbClr val="CDD2D2"/>
      </a:lt2>
      <a:accent1>
        <a:srgbClr val="5F6973"/>
      </a:accent1>
      <a:accent2>
        <a:srgbClr val="AFB4B9"/>
      </a:accent2>
      <a:accent3>
        <a:srgbClr val="00AA75"/>
      </a:accent3>
      <a:accent4>
        <a:srgbClr val="004C79"/>
      </a:accent4>
      <a:accent5>
        <a:srgbClr val="A03237"/>
      </a:accent5>
      <a:accent6>
        <a:srgbClr val="FFDB23"/>
      </a:accent6>
      <a:hlink>
        <a:srgbClr val="0078C8"/>
      </a:hlink>
      <a:folHlink>
        <a:srgbClr val="0077C7"/>
      </a:folHlink>
    </a:clrScheme>
    <a:fontScheme name="Henkel Template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5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20000"/>
          <a:buFontTx/>
          <a:buNone/>
          <a:tabLst/>
          <a:defRPr kumimoji="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solidFill>
          <a:schemeClr val="bg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 algn="l">
          <a:lnSpc>
            <a:spcPct val="105000"/>
          </a:lnSpc>
          <a:defRPr dirty="0" err="1" smtClean="0">
            <a:latin typeface="+mn-lt"/>
          </a:defRPr>
        </a:defPPr>
      </a:lstStyle>
    </a:txDef>
  </a:objectDefaults>
  <a:extraClrSchemeLst/>
  <a:custClrLst>
    <a:custClr name="Henkel Red">
      <a:srgbClr val="E1000F"/>
    </a:custClr>
    <a:custClr name="White">
      <a:srgbClr val="FFFFFF"/>
    </a:custClr>
    <a:custClr name="Black">
      <a:srgbClr val="000000"/>
    </a:custClr>
    <a:custClr name="Grey 1">
      <a:srgbClr val="5F6973"/>
    </a:custClr>
    <a:custClr name="Grey 2">
      <a:srgbClr val="AFB4B9"/>
    </a:custClr>
    <a:custClr name="Grey 3">
      <a:srgbClr val="E6E7E7"/>
    </a:custClr>
    <a:custClr name="Green">
      <a:srgbClr val="00AA75"/>
    </a:custClr>
    <a:custClr name="Blue">
      <a:srgbClr val="004C79"/>
    </a:custClr>
    <a:custClr name="Accent Dark Red">
      <a:srgbClr val="A03238"/>
    </a:custClr>
    <a:custClr name="Accent Yellow">
      <a:srgbClr val="FFDB26"/>
    </a:custClr>
    <a:custClr name="Accent Green">
      <a:srgbClr val="A7DC92"/>
    </a:custClr>
    <a:custClr name="Accent Blue 1">
      <a:srgbClr val="2AD2C9"/>
    </a:custClr>
    <a:custClr name="Accent Blue 2">
      <a:srgbClr val="0078C8"/>
    </a:custClr>
    <a:custClr name="Accent Blue 3">
      <a:srgbClr val="500778"/>
    </a:custClr>
  </a:custClrLst>
  <a:extLst>
    <a:ext uri="{05A4C25C-085E-4340-85A3-A5531E510DB2}">
      <thm15:themeFamily xmlns:thm15="http://schemas.microsoft.com/office/thememl/2012/main" name="Presentation58" id="{7FA73AF4-5464-4D68-ACF6-4AEF104A120E}" vid="{A12D43EE-2CA2-45D5-A3B7-BE55190D5FCE}"/>
    </a:ext>
  </a:extLst>
</a:theme>
</file>

<file path=ppt/theme/theme2.xml><?xml version="1.0" encoding="utf-8"?>
<a:theme xmlns:a="http://schemas.openxmlformats.org/drawingml/2006/main" name="Standard content slides">
  <a:themeElements>
    <a:clrScheme name="Henkel Palette 00">
      <a:dk1>
        <a:srgbClr val="000000"/>
      </a:dk1>
      <a:lt1>
        <a:srgbClr val="FFFFFF"/>
      </a:lt1>
      <a:dk2>
        <a:srgbClr val="E1000F"/>
      </a:dk2>
      <a:lt2>
        <a:srgbClr val="CDD2D2"/>
      </a:lt2>
      <a:accent1>
        <a:srgbClr val="5F6973"/>
      </a:accent1>
      <a:accent2>
        <a:srgbClr val="AFB4B9"/>
      </a:accent2>
      <a:accent3>
        <a:srgbClr val="00AA75"/>
      </a:accent3>
      <a:accent4>
        <a:srgbClr val="004C79"/>
      </a:accent4>
      <a:accent5>
        <a:srgbClr val="A03237"/>
      </a:accent5>
      <a:accent6>
        <a:srgbClr val="FFDB23"/>
      </a:accent6>
      <a:hlink>
        <a:srgbClr val="0078C8"/>
      </a:hlink>
      <a:folHlink>
        <a:srgbClr val="0077C7"/>
      </a:folHlink>
    </a:clrScheme>
    <a:fontScheme name="Henkel Template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5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20000"/>
          <a:buFontTx/>
          <a:buNone/>
          <a:tabLst/>
          <a:defRPr kumimoji="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solidFill>
          <a:schemeClr val="bg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 algn="l">
          <a:lnSpc>
            <a:spcPct val="105000"/>
          </a:lnSpc>
          <a:defRPr dirty="0" err="1" smtClean="0">
            <a:latin typeface="+mn-lt"/>
          </a:defRPr>
        </a:defPPr>
      </a:lstStyle>
    </a:txDef>
  </a:objectDefaults>
  <a:extraClrSchemeLst/>
  <a:custClrLst>
    <a:custClr name="Henkel Red">
      <a:srgbClr val="E1000F"/>
    </a:custClr>
    <a:custClr name="White">
      <a:srgbClr val="FFFFFF"/>
    </a:custClr>
    <a:custClr name="Black">
      <a:srgbClr val="000000"/>
    </a:custClr>
    <a:custClr name="Grey 1">
      <a:srgbClr val="5F6973"/>
    </a:custClr>
    <a:custClr name="Grey 2">
      <a:srgbClr val="AFB4B9"/>
    </a:custClr>
    <a:custClr name="Grey 3">
      <a:srgbClr val="E6E7E7"/>
    </a:custClr>
    <a:custClr name="Green">
      <a:srgbClr val="00AA75"/>
    </a:custClr>
    <a:custClr name="Blue">
      <a:srgbClr val="004C79"/>
    </a:custClr>
    <a:custClr name="Accent Dark Red">
      <a:srgbClr val="A03238"/>
    </a:custClr>
    <a:custClr name="Accent Yellow">
      <a:srgbClr val="FFDB26"/>
    </a:custClr>
    <a:custClr name="Accent Green">
      <a:srgbClr val="A7DC92"/>
    </a:custClr>
    <a:custClr name="Accent Blue 1">
      <a:srgbClr val="2AD2C9"/>
    </a:custClr>
    <a:custClr name="Accent Blue 2">
      <a:srgbClr val="0078C8"/>
    </a:custClr>
    <a:custClr name="Accent Blue 3">
      <a:srgbClr val="500778"/>
    </a:custClr>
  </a:custClrLst>
  <a:extLst>
    <a:ext uri="{05A4C25C-085E-4340-85A3-A5531E510DB2}">
      <thm15:themeFamily xmlns:thm15="http://schemas.microsoft.com/office/thememl/2012/main" name="Presentation58" id="{7FA73AF4-5464-4D68-ACF6-4AEF104A120E}" vid="{C5290A3F-E29B-4BE3-8B51-074AB5D30EFC}"/>
    </a:ext>
  </a:extLst>
</a:theme>
</file>

<file path=ppt/theme/theme3.xml><?xml version="1.0" encoding="utf-8"?>
<a:theme xmlns:a="http://schemas.openxmlformats.org/drawingml/2006/main" name="Background slides">
  <a:themeElements>
    <a:clrScheme name="Henkel Palette 00">
      <a:dk1>
        <a:srgbClr val="000000"/>
      </a:dk1>
      <a:lt1>
        <a:srgbClr val="FFFFFF"/>
      </a:lt1>
      <a:dk2>
        <a:srgbClr val="E1000F"/>
      </a:dk2>
      <a:lt2>
        <a:srgbClr val="CDD2D2"/>
      </a:lt2>
      <a:accent1>
        <a:srgbClr val="5F6973"/>
      </a:accent1>
      <a:accent2>
        <a:srgbClr val="AFB4B9"/>
      </a:accent2>
      <a:accent3>
        <a:srgbClr val="00AA75"/>
      </a:accent3>
      <a:accent4>
        <a:srgbClr val="004C79"/>
      </a:accent4>
      <a:accent5>
        <a:srgbClr val="A03237"/>
      </a:accent5>
      <a:accent6>
        <a:srgbClr val="FFDB23"/>
      </a:accent6>
      <a:hlink>
        <a:srgbClr val="0078C8"/>
      </a:hlink>
      <a:folHlink>
        <a:srgbClr val="0077C7"/>
      </a:folHlink>
    </a:clrScheme>
    <a:fontScheme name="Henkel Template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5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20000"/>
          <a:buFontTx/>
          <a:buNone/>
          <a:tabLst/>
          <a:defRPr kumimoji="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solidFill>
          <a:schemeClr val="bg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 algn="l">
          <a:lnSpc>
            <a:spcPct val="105000"/>
          </a:lnSpc>
          <a:defRPr dirty="0" err="1" smtClean="0">
            <a:latin typeface="+mn-lt"/>
          </a:defRPr>
        </a:defPPr>
      </a:lstStyle>
    </a:txDef>
  </a:objectDefaults>
  <a:extraClrSchemeLst/>
  <a:custClrLst>
    <a:custClr name="Henkel Red">
      <a:srgbClr val="E1000F"/>
    </a:custClr>
    <a:custClr name="White">
      <a:srgbClr val="FFFFFF"/>
    </a:custClr>
    <a:custClr name="Black">
      <a:srgbClr val="000000"/>
    </a:custClr>
    <a:custClr name="Grey 1">
      <a:srgbClr val="5F6973"/>
    </a:custClr>
    <a:custClr name="Grey 2">
      <a:srgbClr val="AFB4B9"/>
    </a:custClr>
    <a:custClr name="Grey 3">
      <a:srgbClr val="E6E7E7"/>
    </a:custClr>
    <a:custClr name="Green">
      <a:srgbClr val="00AA75"/>
    </a:custClr>
    <a:custClr name="Blue">
      <a:srgbClr val="004C79"/>
    </a:custClr>
    <a:custClr name="Accent Dark Red">
      <a:srgbClr val="A03238"/>
    </a:custClr>
    <a:custClr name="Accent Yellow">
      <a:srgbClr val="FFDB26"/>
    </a:custClr>
    <a:custClr name="Accent Green">
      <a:srgbClr val="A7DC92"/>
    </a:custClr>
    <a:custClr name="Accent Blue 1">
      <a:srgbClr val="2AD2C9"/>
    </a:custClr>
    <a:custClr name="Accent Blue 2">
      <a:srgbClr val="0078C8"/>
    </a:custClr>
    <a:custClr name="Accent Blue 3">
      <a:srgbClr val="500778"/>
    </a:custClr>
  </a:custClrLst>
  <a:extLst>
    <a:ext uri="{05A4C25C-085E-4340-85A3-A5531E510DB2}">
      <thm15:themeFamily xmlns:thm15="http://schemas.microsoft.com/office/thememl/2012/main" name="Presentation58" id="{7FA73AF4-5464-4D68-ACF6-4AEF104A120E}" vid="{D609BBC7-FE86-4AA3-B594-16C924C41800}"/>
    </a:ext>
  </a:extLst>
</a:theme>
</file>

<file path=ppt/theme/theme4.xml><?xml version="1.0" encoding="utf-8"?>
<a:theme xmlns:a="http://schemas.openxmlformats.org/drawingml/2006/main" name="Content on left">
  <a:themeElements>
    <a:clrScheme name="Henkel Palette 00">
      <a:dk1>
        <a:srgbClr val="000000"/>
      </a:dk1>
      <a:lt1>
        <a:srgbClr val="FFFFFF"/>
      </a:lt1>
      <a:dk2>
        <a:srgbClr val="E1000F"/>
      </a:dk2>
      <a:lt2>
        <a:srgbClr val="CDD2D2"/>
      </a:lt2>
      <a:accent1>
        <a:srgbClr val="5F6973"/>
      </a:accent1>
      <a:accent2>
        <a:srgbClr val="AFB4B9"/>
      </a:accent2>
      <a:accent3>
        <a:srgbClr val="00AA75"/>
      </a:accent3>
      <a:accent4>
        <a:srgbClr val="004C79"/>
      </a:accent4>
      <a:accent5>
        <a:srgbClr val="A03237"/>
      </a:accent5>
      <a:accent6>
        <a:srgbClr val="FFDB23"/>
      </a:accent6>
      <a:hlink>
        <a:srgbClr val="0078C8"/>
      </a:hlink>
      <a:folHlink>
        <a:srgbClr val="0077C7"/>
      </a:folHlink>
    </a:clrScheme>
    <a:fontScheme name="Henkel Template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5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20000"/>
          <a:buFontTx/>
          <a:buNone/>
          <a:tabLst/>
          <a:defRPr kumimoji="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solidFill>
          <a:schemeClr val="bg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 algn="l">
          <a:lnSpc>
            <a:spcPct val="105000"/>
          </a:lnSpc>
          <a:defRPr dirty="0" err="1" smtClean="0">
            <a:latin typeface="+mn-lt"/>
          </a:defRPr>
        </a:defPPr>
      </a:lstStyle>
    </a:txDef>
  </a:objectDefaults>
  <a:extraClrSchemeLst/>
  <a:custClrLst>
    <a:custClr name="Henkel Red">
      <a:srgbClr val="E1000F"/>
    </a:custClr>
    <a:custClr name="White">
      <a:srgbClr val="FFFFFF"/>
    </a:custClr>
    <a:custClr name="Black">
      <a:srgbClr val="000000"/>
    </a:custClr>
    <a:custClr name="Grey 1">
      <a:srgbClr val="5F6973"/>
    </a:custClr>
    <a:custClr name="Grey 2">
      <a:srgbClr val="AFB4B9"/>
    </a:custClr>
    <a:custClr name="Grey 3">
      <a:srgbClr val="E6E7E7"/>
    </a:custClr>
    <a:custClr name="Green">
      <a:srgbClr val="00AA75"/>
    </a:custClr>
    <a:custClr name="Blue">
      <a:srgbClr val="004C79"/>
    </a:custClr>
    <a:custClr name="Accent Dark Red">
      <a:srgbClr val="A03238"/>
    </a:custClr>
    <a:custClr name="Accent Yellow">
      <a:srgbClr val="FFDB26"/>
    </a:custClr>
    <a:custClr name="Accent Green">
      <a:srgbClr val="A7DC92"/>
    </a:custClr>
    <a:custClr name="Accent Blue 1">
      <a:srgbClr val="2AD2C9"/>
    </a:custClr>
    <a:custClr name="Accent Blue 2">
      <a:srgbClr val="0078C8"/>
    </a:custClr>
    <a:custClr name="Accent Blue 3">
      <a:srgbClr val="500778"/>
    </a:custClr>
  </a:custClrLst>
  <a:extLst>
    <a:ext uri="{05A4C25C-085E-4340-85A3-A5531E510DB2}">
      <thm15:themeFamily xmlns:thm15="http://schemas.microsoft.com/office/thememl/2012/main" name="Presentation58" id="{7FA73AF4-5464-4D68-ACF6-4AEF104A120E}" vid="{47704C18-8103-42EF-B65B-1E47B3CAB0EC}"/>
    </a:ext>
  </a:extLst>
</a:theme>
</file>

<file path=ppt/theme/theme5.xml><?xml version="1.0" encoding="utf-8"?>
<a:theme xmlns:a="http://schemas.openxmlformats.org/drawingml/2006/main" name="Content on right">
  <a:themeElements>
    <a:clrScheme name="Henkel Palette 00">
      <a:dk1>
        <a:srgbClr val="000000"/>
      </a:dk1>
      <a:lt1>
        <a:srgbClr val="FFFFFF"/>
      </a:lt1>
      <a:dk2>
        <a:srgbClr val="E1000F"/>
      </a:dk2>
      <a:lt2>
        <a:srgbClr val="CDD2D2"/>
      </a:lt2>
      <a:accent1>
        <a:srgbClr val="5F6973"/>
      </a:accent1>
      <a:accent2>
        <a:srgbClr val="AFB4B9"/>
      </a:accent2>
      <a:accent3>
        <a:srgbClr val="00AA75"/>
      </a:accent3>
      <a:accent4>
        <a:srgbClr val="004C79"/>
      </a:accent4>
      <a:accent5>
        <a:srgbClr val="A03237"/>
      </a:accent5>
      <a:accent6>
        <a:srgbClr val="FFDB23"/>
      </a:accent6>
      <a:hlink>
        <a:srgbClr val="0078C8"/>
      </a:hlink>
      <a:folHlink>
        <a:srgbClr val="0077C7"/>
      </a:folHlink>
    </a:clrScheme>
    <a:fontScheme name="Henkel Template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5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20000"/>
          <a:buFontTx/>
          <a:buNone/>
          <a:tabLst/>
          <a:defRPr kumimoji="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solidFill>
          <a:schemeClr val="bg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 algn="l">
          <a:lnSpc>
            <a:spcPct val="105000"/>
          </a:lnSpc>
          <a:defRPr dirty="0" err="1" smtClean="0">
            <a:latin typeface="+mn-lt"/>
          </a:defRPr>
        </a:defPPr>
      </a:lstStyle>
    </a:txDef>
  </a:objectDefaults>
  <a:extraClrSchemeLst/>
  <a:custClrLst>
    <a:custClr name="Henkel Red">
      <a:srgbClr val="E1000F"/>
    </a:custClr>
    <a:custClr name="White">
      <a:srgbClr val="FFFFFF"/>
    </a:custClr>
    <a:custClr name="Black">
      <a:srgbClr val="000000"/>
    </a:custClr>
    <a:custClr name="Grey 1">
      <a:srgbClr val="5F6973"/>
    </a:custClr>
    <a:custClr name="Grey 2">
      <a:srgbClr val="AFB4B9"/>
    </a:custClr>
    <a:custClr name="Grey 3">
      <a:srgbClr val="E6E7E7"/>
    </a:custClr>
    <a:custClr name="Green">
      <a:srgbClr val="00AA75"/>
    </a:custClr>
    <a:custClr name="Blue">
      <a:srgbClr val="004C79"/>
    </a:custClr>
    <a:custClr name="Accent Dark Red">
      <a:srgbClr val="A03238"/>
    </a:custClr>
    <a:custClr name="Accent Yellow">
      <a:srgbClr val="FFDB26"/>
    </a:custClr>
    <a:custClr name="Accent Green">
      <a:srgbClr val="A7DC92"/>
    </a:custClr>
    <a:custClr name="Accent Blue 1">
      <a:srgbClr val="2AD2C9"/>
    </a:custClr>
    <a:custClr name="Accent Blue 2">
      <a:srgbClr val="0078C8"/>
    </a:custClr>
    <a:custClr name="Accent Blue 3">
      <a:srgbClr val="500778"/>
    </a:custClr>
  </a:custClrLst>
  <a:extLst>
    <a:ext uri="{05A4C25C-085E-4340-85A3-A5531E510DB2}">
      <thm15:themeFamily xmlns:thm15="http://schemas.microsoft.com/office/thememl/2012/main" name="Presentation58" id="{7FA73AF4-5464-4D68-ACF6-4AEF104A120E}" vid="{2D9852BC-ED60-4E90-AD72-BCF0535A0DD2}"/>
    </a:ext>
  </a:extLst>
</a:theme>
</file>

<file path=ppt/theme/theme6.xml><?xml version="1.0" encoding="utf-8"?>
<a:theme xmlns:a="http://schemas.openxmlformats.org/drawingml/2006/main" name="Red and white slides">
  <a:themeElements>
    <a:clrScheme name="Henkel Palette 00">
      <a:dk1>
        <a:srgbClr val="000000"/>
      </a:dk1>
      <a:lt1>
        <a:srgbClr val="FFFFFF"/>
      </a:lt1>
      <a:dk2>
        <a:srgbClr val="E1000F"/>
      </a:dk2>
      <a:lt2>
        <a:srgbClr val="CDD2D2"/>
      </a:lt2>
      <a:accent1>
        <a:srgbClr val="5F6973"/>
      </a:accent1>
      <a:accent2>
        <a:srgbClr val="AFB4B9"/>
      </a:accent2>
      <a:accent3>
        <a:srgbClr val="00AA75"/>
      </a:accent3>
      <a:accent4>
        <a:srgbClr val="004C79"/>
      </a:accent4>
      <a:accent5>
        <a:srgbClr val="A03237"/>
      </a:accent5>
      <a:accent6>
        <a:srgbClr val="FFDB23"/>
      </a:accent6>
      <a:hlink>
        <a:srgbClr val="0078C8"/>
      </a:hlink>
      <a:folHlink>
        <a:srgbClr val="0077C7"/>
      </a:folHlink>
    </a:clrScheme>
    <a:fontScheme name="Henkel Template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5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20000"/>
          <a:buFontTx/>
          <a:buNone/>
          <a:tabLst/>
          <a:defRPr kumimoji="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solidFill>
          <a:schemeClr val="bg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 algn="l">
          <a:lnSpc>
            <a:spcPct val="105000"/>
          </a:lnSpc>
          <a:defRPr dirty="0" err="1" smtClean="0">
            <a:latin typeface="+mn-lt"/>
          </a:defRPr>
        </a:defPPr>
      </a:lstStyle>
    </a:txDef>
  </a:objectDefaults>
  <a:extraClrSchemeLst/>
  <a:custClrLst>
    <a:custClr name="Henkel Red">
      <a:srgbClr val="E1000F"/>
    </a:custClr>
    <a:custClr name="White">
      <a:srgbClr val="FFFFFF"/>
    </a:custClr>
    <a:custClr name="Black">
      <a:srgbClr val="000000"/>
    </a:custClr>
    <a:custClr name="Grey 1">
      <a:srgbClr val="5F6973"/>
    </a:custClr>
    <a:custClr name="Grey 2">
      <a:srgbClr val="AFB4B9"/>
    </a:custClr>
    <a:custClr name="Grey 3">
      <a:srgbClr val="E6E7E7"/>
    </a:custClr>
    <a:custClr name="Green">
      <a:srgbClr val="00AA75"/>
    </a:custClr>
    <a:custClr name="Blue">
      <a:srgbClr val="004C79"/>
    </a:custClr>
    <a:custClr name="Accent Dark Red">
      <a:srgbClr val="A03238"/>
    </a:custClr>
    <a:custClr name="Accent Yellow">
      <a:srgbClr val="FFDB26"/>
    </a:custClr>
    <a:custClr name="Accent Green">
      <a:srgbClr val="A7DC92"/>
    </a:custClr>
    <a:custClr name="Accent Blue 1">
      <a:srgbClr val="2AD2C9"/>
    </a:custClr>
    <a:custClr name="Accent Blue 2">
      <a:srgbClr val="0078C8"/>
    </a:custClr>
    <a:custClr name="Accent Blue 3">
      <a:srgbClr val="500778"/>
    </a:custClr>
  </a:custClrLst>
  <a:extLst>
    <a:ext uri="{05A4C25C-085E-4340-85A3-A5531E510DB2}">
      <thm15:themeFamily xmlns:thm15="http://schemas.microsoft.com/office/thememl/2012/main" name="Presentation58" id="{7FA73AF4-5464-4D68-ACF6-4AEF104A120E}" vid="{E8BD3AEE-C9CA-4E5A-93FD-DAF04EE88776}"/>
    </a:ext>
  </a:extLst>
</a:theme>
</file>

<file path=ppt/theme/theme7.xml><?xml version="1.0" encoding="utf-8"?>
<a:theme xmlns:a="http://schemas.openxmlformats.org/drawingml/2006/main" name="Larissa">
  <a:themeElements>
    <a:clrScheme name="Henkel 2017-01-18">
      <a:dk1>
        <a:srgbClr val="000000"/>
      </a:dk1>
      <a:lt1>
        <a:srgbClr val="FFFFFF"/>
      </a:lt1>
      <a:dk2>
        <a:srgbClr val="E1000F"/>
      </a:dk2>
      <a:lt2>
        <a:srgbClr val="CDD2D2"/>
      </a:lt2>
      <a:accent1>
        <a:srgbClr val="AFB4B9"/>
      </a:accent1>
      <a:accent2>
        <a:srgbClr val="5F6973"/>
      </a:accent2>
      <a:accent3>
        <a:srgbClr val="008246"/>
      </a:accent3>
      <a:accent4>
        <a:srgbClr val="2C3487"/>
      </a:accent4>
      <a:accent5>
        <a:srgbClr val="E6E7E7"/>
      </a:accent5>
      <a:accent6>
        <a:srgbClr val="5F6973"/>
      </a:accent6>
      <a:hlink>
        <a:srgbClr val="5F6973"/>
      </a:hlink>
      <a:folHlink>
        <a:srgbClr val="2C3487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">
  <a:themeElements>
    <a:clrScheme name="Henkel 2017-01-18">
      <a:dk1>
        <a:srgbClr val="000000"/>
      </a:dk1>
      <a:lt1>
        <a:srgbClr val="FFFFFF"/>
      </a:lt1>
      <a:dk2>
        <a:srgbClr val="E1000F"/>
      </a:dk2>
      <a:lt2>
        <a:srgbClr val="CDD2D2"/>
      </a:lt2>
      <a:accent1>
        <a:srgbClr val="AFB4B9"/>
      </a:accent1>
      <a:accent2>
        <a:srgbClr val="5F6973"/>
      </a:accent2>
      <a:accent3>
        <a:srgbClr val="008246"/>
      </a:accent3>
      <a:accent4>
        <a:srgbClr val="2C3487"/>
      </a:accent4>
      <a:accent5>
        <a:srgbClr val="E6E7E7"/>
      </a:accent5>
      <a:accent6>
        <a:srgbClr val="5F6973"/>
      </a:accent6>
      <a:hlink>
        <a:srgbClr val="5F6973"/>
      </a:hlink>
      <a:folHlink>
        <a:srgbClr val="2C3487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492C509781884C85D2CAFC2287ABD2" ma:contentTypeVersion="15" ma:contentTypeDescription="Create a new document." ma:contentTypeScope="" ma:versionID="92e7bc1a5240055b0b619e5c2654b5cf">
  <xsd:schema xmlns:xsd="http://www.w3.org/2001/XMLSchema" xmlns:xs="http://www.w3.org/2001/XMLSchema" xmlns:p="http://schemas.microsoft.com/office/2006/metadata/properties" xmlns:ns3="37a9d863-0057-461f-af4f-463d1ab2f3fc" xmlns:ns4="c2eb74c2-a8cc-4493-a9cc-ea81628acba5" targetNamespace="http://schemas.microsoft.com/office/2006/metadata/properties" ma:root="true" ma:fieldsID="2a2cb85f2b2fdb0f0f87450ad8f9d959" ns3:_="" ns4:_="">
    <xsd:import namespace="37a9d863-0057-461f-af4f-463d1ab2f3fc"/>
    <xsd:import namespace="c2eb74c2-a8cc-4493-a9cc-ea81628acba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9d863-0057-461f-af4f-463d1ab2f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eb74c2-a8cc-4493-a9cc-ea81628acba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SharedContentType xmlns="Microsoft.SharePoint.Taxonomy.ContentTypeSync" SourceId="72f792e8-4dad-42c1-ad63-44982727bf4d" ContentTypeId="0x01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C758EE-673E-4B89-A58D-3BEE59B3C5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a9d863-0057-461f-af4f-463d1ab2f3fc"/>
    <ds:schemaRef ds:uri="c2eb74c2-a8cc-4493-a9cc-ea81628acb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EDF8F7-4318-49D6-80FC-907BDD2F8BCE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c2eb74c2-a8cc-4493-a9cc-ea81628acba5"/>
    <ds:schemaRef ds:uri="37a9d863-0057-461f-af4f-463d1ab2f3fc"/>
  </ds:schemaRefs>
</ds:datastoreItem>
</file>

<file path=customXml/itemProps3.xml><?xml version="1.0" encoding="utf-8"?>
<ds:datastoreItem xmlns:ds="http://schemas.openxmlformats.org/officeDocument/2006/customXml" ds:itemID="{C0FF27AF-E9F5-4909-A59E-A2B471D5C211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8E71236A-55AD-492A-ABF0-AEE35192AD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Henkel_PPT_Template</Template>
  <TotalTime>0</TotalTime>
  <Words>156</Words>
  <Application>Microsoft Office PowerPoint</Application>
  <PresentationFormat>On-screen Show (16:9)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Arial</vt:lpstr>
      <vt:lpstr>Calibri</vt:lpstr>
      <vt:lpstr>Segoe UI</vt:lpstr>
      <vt:lpstr>Segoe UI Light</vt:lpstr>
      <vt:lpstr>Symbol</vt:lpstr>
      <vt:lpstr>Wingdings</vt:lpstr>
      <vt:lpstr>Title slides</vt:lpstr>
      <vt:lpstr>Standard content slides</vt:lpstr>
      <vt:lpstr>Background slides</vt:lpstr>
      <vt:lpstr>Content on left</vt:lpstr>
      <vt:lpstr>Content on right</vt:lpstr>
      <vt:lpstr>Red and white slides</vt:lpstr>
      <vt:lpstr>FP4470 viscosity</vt:lpstr>
      <vt:lpstr>FP4470</vt:lpstr>
      <vt:lpstr>Equipment &amp; Settings </vt:lpstr>
      <vt:lpstr>FP4470</vt:lpstr>
      <vt:lpstr>Conclusion</vt:lpstr>
      <vt:lpstr>THANK YOU</vt:lpstr>
    </vt:vector>
  </TitlesOfParts>
  <Company>Henkel AG &amp; Co. KGaA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97L2 Reliability test</dc:title>
  <dc:creator>Juliane Junesch</dc:creator>
  <cp:lastModifiedBy>Juliane Junesch</cp:lastModifiedBy>
  <cp:revision>7</cp:revision>
  <cp:lastPrinted>2014-06-26T12:56:48Z</cp:lastPrinted>
  <dcterms:created xsi:type="dcterms:W3CDTF">2021-01-22T12:49:31Z</dcterms:created>
  <dcterms:modified xsi:type="dcterms:W3CDTF">2021-09-17T13:04:10Z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0x010100BF492C509781884C85D2CAFC2287ABD2</vt:lpwstr>
  </property>
</Properties>
</file>